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71" r:id="rId2"/>
  </p:sldMasterIdLst>
  <p:notesMasterIdLst>
    <p:notesMasterId r:id="rId71"/>
  </p:notesMasterIdLst>
  <p:sldIdLst>
    <p:sldId id="257" r:id="rId3"/>
    <p:sldId id="266" r:id="rId4"/>
    <p:sldId id="264" r:id="rId5"/>
    <p:sldId id="271" r:id="rId6"/>
    <p:sldId id="267" r:id="rId7"/>
    <p:sldId id="268" r:id="rId8"/>
    <p:sldId id="269" r:id="rId9"/>
    <p:sldId id="270" r:id="rId10"/>
    <p:sldId id="259" r:id="rId11"/>
    <p:sldId id="274" r:id="rId12"/>
    <p:sldId id="279" r:id="rId13"/>
    <p:sldId id="284" r:id="rId14"/>
    <p:sldId id="280" r:id="rId15"/>
    <p:sldId id="286" r:id="rId16"/>
    <p:sldId id="285" r:id="rId17"/>
    <p:sldId id="281" r:id="rId18"/>
    <p:sldId id="273" r:id="rId19"/>
    <p:sldId id="283" r:id="rId20"/>
    <p:sldId id="292" r:id="rId21"/>
    <p:sldId id="290" r:id="rId22"/>
    <p:sldId id="331" r:id="rId23"/>
    <p:sldId id="291" r:id="rId24"/>
    <p:sldId id="303" r:id="rId25"/>
    <p:sldId id="304" r:id="rId26"/>
    <p:sldId id="293" r:id="rId27"/>
    <p:sldId id="328" r:id="rId28"/>
    <p:sldId id="329" r:id="rId29"/>
    <p:sldId id="330" r:id="rId30"/>
    <p:sldId id="261" r:id="rId31"/>
    <p:sldId id="316" r:id="rId32"/>
    <p:sldId id="317" r:id="rId33"/>
    <p:sldId id="318" r:id="rId34"/>
    <p:sldId id="319" r:id="rId35"/>
    <p:sldId id="346" r:id="rId36"/>
    <p:sldId id="307" r:id="rId37"/>
    <p:sldId id="347" r:id="rId38"/>
    <p:sldId id="321" r:id="rId39"/>
    <p:sldId id="308" r:id="rId40"/>
    <p:sldId id="332" r:id="rId41"/>
    <p:sldId id="309" r:id="rId42"/>
    <p:sldId id="333" r:id="rId43"/>
    <p:sldId id="334" r:id="rId44"/>
    <p:sldId id="335" r:id="rId45"/>
    <p:sldId id="262" r:id="rId46"/>
    <p:sldId id="297" r:id="rId47"/>
    <p:sldId id="310" r:id="rId48"/>
    <p:sldId id="305" r:id="rId49"/>
    <p:sldId id="288" r:id="rId50"/>
    <p:sldId id="338" r:id="rId51"/>
    <p:sldId id="339" r:id="rId52"/>
    <p:sldId id="340" r:id="rId53"/>
    <p:sldId id="294" r:id="rId54"/>
    <p:sldId id="296" r:id="rId55"/>
    <p:sldId id="313" r:id="rId56"/>
    <p:sldId id="314" r:id="rId57"/>
    <p:sldId id="315" r:id="rId58"/>
    <p:sldId id="299" r:id="rId59"/>
    <p:sldId id="301" r:id="rId60"/>
    <p:sldId id="298" r:id="rId61"/>
    <p:sldId id="300" r:id="rId62"/>
    <p:sldId id="302" r:id="rId63"/>
    <p:sldId id="322" r:id="rId64"/>
    <p:sldId id="324" r:id="rId65"/>
    <p:sldId id="344" r:id="rId66"/>
    <p:sldId id="345" r:id="rId67"/>
    <p:sldId id="342" r:id="rId68"/>
    <p:sldId id="343" r:id="rId69"/>
    <p:sldId id="272"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8CB"/>
    <a:srgbClr val="11151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28" autoAdjust="0"/>
    <p:restoredTop sz="82690" autoAdjust="0"/>
  </p:normalViewPr>
  <p:slideViewPr>
    <p:cSldViewPr snapToGrid="0">
      <p:cViewPr varScale="1">
        <p:scale>
          <a:sx n="68" d="100"/>
          <a:sy n="68" d="100"/>
        </p:scale>
        <p:origin x="67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91FA28-A03E-44EF-91ED-3C163F97AF8F}"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en-US"/>
        </a:p>
      </dgm:t>
    </dgm:pt>
    <dgm:pt modelId="{EF77B6BD-B968-46C2-8C27-80F83D0EBED8}">
      <dgm:prSet phldrT="[Text]"/>
      <dgm:spPr/>
      <dgm:t>
        <a:bodyPr/>
        <a:lstStyle/>
        <a:p>
          <a:r>
            <a:rPr lang="en-US" b="1" dirty="0">
              <a:solidFill>
                <a:schemeClr val="bg2"/>
              </a:solidFill>
            </a:rPr>
            <a:t>Return to Sport Tests</a:t>
          </a:r>
        </a:p>
      </dgm:t>
    </dgm:pt>
    <dgm:pt modelId="{FAB24382-0AD7-4539-8507-A8B6864279D3}" type="parTrans" cxnId="{9211CDA9-CB53-44A5-90E1-1BB1DF9D52EB}">
      <dgm:prSet/>
      <dgm:spPr/>
      <dgm:t>
        <a:bodyPr/>
        <a:lstStyle/>
        <a:p>
          <a:endParaRPr lang="en-US" b="1">
            <a:solidFill>
              <a:schemeClr val="bg2"/>
            </a:solidFill>
          </a:endParaRPr>
        </a:p>
      </dgm:t>
    </dgm:pt>
    <dgm:pt modelId="{D2C0D411-16FB-46D9-9161-4C1150296836}" type="sibTrans" cxnId="{9211CDA9-CB53-44A5-90E1-1BB1DF9D52EB}">
      <dgm:prSet/>
      <dgm:spPr/>
      <dgm:t>
        <a:bodyPr/>
        <a:lstStyle/>
        <a:p>
          <a:endParaRPr lang="en-US" b="1">
            <a:solidFill>
              <a:schemeClr val="bg2"/>
            </a:solidFill>
          </a:endParaRPr>
        </a:p>
      </dgm:t>
    </dgm:pt>
    <dgm:pt modelId="{7B61252D-4BD2-406D-819B-4D74ACAD120E}">
      <dgm:prSet phldrT="[Text]"/>
      <dgm:spPr/>
      <dgm:t>
        <a:bodyPr/>
        <a:lstStyle/>
        <a:p>
          <a:r>
            <a:rPr lang="en-US" b="1" dirty="0">
              <a:solidFill>
                <a:schemeClr val="bg2"/>
              </a:solidFill>
            </a:rPr>
            <a:t>Isokinetic strength testing</a:t>
          </a:r>
        </a:p>
      </dgm:t>
    </dgm:pt>
    <dgm:pt modelId="{E83CC40B-98AD-4870-9586-F535E0ADD536}" type="parTrans" cxnId="{92F186D7-8E22-4E16-8CE2-DD92D08847EC}">
      <dgm:prSet/>
      <dgm:spPr/>
      <dgm:t>
        <a:bodyPr/>
        <a:lstStyle/>
        <a:p>
          <a:endParaRPr lang="en-US" b="1">
            <a:solidFill>
              <a:schemeClr val="bg2"/>
            </a:solidFill>
          </a:endParaRPr>
        </a:p>
      </dgm:t>
    </dgm:pt>
    <dgm:pt modelId="{545BCAE5-791B-4191-95C2-B102C1691CEC}" type="sibTrans" cxnId="{92F186D7-8E22-4E16-8CE2-DD92D08847EC}">
      <dgm:prSet/>
      <dgm:spPr/>
      <dgm:t>
        <a:bodyPr/>
        <a:lstStyle/>
        <a:p>
          <a:endParaRPr lang="en-US" b="1">
            <a:solidFill>
              <a:schemeClr val="bg2"/>
            </a:solidFill>
          </a:endParaRPr>
        </a:p>
      </dgm:t>
    </dgm:pt>
    <dgm:pt modelId="{3C218864-FC9F-494E-AA77-6488C19CB22E}">
      <dgm:prSet phldrT="[Text]"/>
      <dgm:spPr/>
      <dgm:t>
        <a:bodyPr/>
        <a:lstStyle/>
        <a:p>
          <a:r>
            <a:rPr lang="en-US" b="1" dirty="0">
              <a:solidFill>
                <a:schemeClr val="bg2"/>
              </a:solidFill>
            </a:rPr>
            <a:t>6-m Timed Hop Test</a:t>
          </a:r>
        </a:p>
      </dgm:t>
    </dgm:pt>
    <dgm:pt modelId="{0A916CEA-442E-41C0-8BBC-8AE467FC7A5A}" type="parTrans" cxnId="{64AD97C2-E608-49AA-938A-5C32F02622EC}">
      <dgm:prSet/>
      <dgm:spPr/>
      <dgm:t>
        <a:bodyPr/>
        <a:lstStyle/>
        <a:p>
          <a:endParaRPr lang="en-US" b="1">
            <a:solidFill>
              <a:schemeClr val="bg2"/>
            </a:solidFill>
          </a:endParaRPr>
        </a:p>
      </dgm:t>
    </dgm:pt>
    <dgm:pt modelId="{E6CEF2C6-962E-44E9-96E4-9BF1DB8387B1}" type="sibTrans" cxnId="{64AD97C2-E608-49AA-938A-5C32F02622EC}">
      <dgm:prSet/>
      <dgm:spPr/>
      <dgm:t>
        <a:bodyPr/>
        <a:lstStyle/>
        <a:p>
          <a:endParaRPr lang="en-US" b="1">
            <a:solidFill>
              <a:schemeClr val="bg2"/>
            </a:solidFill>
          </a:endParaRPr>
        </a:p>
      </dgm:t>
    </dgm:pt>
    <dgm:pt modelId="{8072D23F-766E-4CCC-94C3-623978C6FD08}">
      <dgm:prSet phldrT="[Text]"/>
      <dgm:spPr/>
      <dgm:t>
        <a:bodyPr/>
        <a:lstStyle/>
        <a:p>
          <a:r>
            <a:rPr lang="en-US" b="1" dirty="0">
              <a:solidFill>
                <a:schemeClr val="bg2"/>
              </a:solidFill>
            </a:rPr>
            <a:t>Single Hop Test</a:t>
          </a:r>
        </a:p>
      </dgm:t>
    </dgm:pt>
    <dgm:pt modelId="{F3F8321A-8D81-4F98-9950-8B361EE813C6}" type="parTrans" cxnId="{7D24E3C7-2C38-4D11-847A-E16AB93C3BEC}">
      <dgm:prSet/>
      <dgm:spPr/>
      <dgm:t>
        <a:bodyPr/>
        <a:lstStyle/>
        <a:p>
          <a:endParaRPr lang="en-US" b="1">
            <a:solidFill>
              <a:schemeClr val="bg2"/>
            </a:solidFill>
          </a:endParaRPr>
        </a:p>
      </dgm:t>
    </dgm:pt>
    <dgm:pt modelId="{FA1E8ADC-B1F0-402D-BF91-66B8A96432BF}" type="sibTrans" cxnId="{7D24E3C7-2C38-4D11-847A-E16AB93C3BEC}">
      <dgm:prSet/>
      <dgm:spPr/>
      <dgm:t>
        <a:bodyPr/>
        <a:lstStyle/>
        <a:p>
          <a:endParaRPr lang="en-US" b="1">
            <a:solidFill>
              <a:schemeClr val="bg2"/>
            </a:solidFill>
          </a:endParaRPr>
        </a:p>
      </dgm:t>
    </dgm:pt>
    <dgm:pt modelId="{AA569077-799D-4174-8FE0-76F3C65734CC}">
      <dgm:prSet phldrT="[Text]"/>
      <dgm:spPr/>
      <dgm:t>
        <a:bodyPr/>
        <a:lstStyle/>
        <a:p>
          <a:r>
            <a:rPr lang="en-US" b="1" dirty="0">
              <a:solidFill>
                <a:schemeClr val="bg2"/>
              </a:solidFill>
            </a:rPr>
            <a:t>Triple Hop Test</a:t>
          </a:r>
        </a:p>
      </dgm:t>
    </dgm:pt>
    <dgm:pt modelId="{8D84D975-F669-4A86-B54F-A71452590C94}" type="parTrans" cxnId="{BF824C09-1548-4A58-A983-4DE73155661C}">
      <dgm:prSet/>
      <dgm:spPr/>
      <dgm:t>
        <a:bodyPr/>
        <a:lstStyle/>
        <a:p>
          <a:endParaRPr lang="en-US" b="1">
            <a:solidFill>
              <a:schemeClr val="bg2"/>
            </a:solidFill>
          </a:endParaRPr>
        </a:p>
      </dgm:t>
    </dgm:pt>
    <dgm:pt modelId="{2166FAD7-96E6-4E90-8F4F-613979C3650B}" type="sibTrans" cxnId="{BF824C09-1548-4A58-A983-4DE73155661C}">
      <dgm:prSet/>
      <dgm:spPr/>
      <dgm:t>
        <a:bodyPr/>
        <a:lstStyle/>
        <a:p>
          <a:endParaRPr lang="en-US" b="1">
            <a:solidFill>
              <a:schemeClr val="bg2"/>
            </a:solidFill>
          </a:endParaRPr>
        </a:p>
      </dgm:t>
    </dgm:pt>
    <dgm:pt modelId="{034C2DBB-CB73-4A74-B214-808F48C2CFBD}">
      <dgm:prSet/>
      <dgm:spPr/>
      <dgm:t>
        <a:bodyPr/>
        <a:lstStyle/>
        <a:p>
          <a:r>
            <a:rPr lang="en-US" b="1" dirty="0">
              <a:solidFill>
                <a:schemeClr val="bg2"/>
              </a:solidFill>
            </a:rPr>
            <a:t>Triple Crossover Test</a:t>
          </a:r>
        </a:p>
      </dgm:t>
    </dgm:pt>
    <dgm:pt modelId="{EDC87EF2-1054-481B-9E06-8E96D11EFB4A}" type="parTrans" cxnId="{49026D59-B7EB-447A-B904-624DDE5C3BF2}">
      <dgm:prSet/>
      <dgm:spPr/>
      <dgm:t>
        <a:bodyPr/>
        <a:lstStyle/>
        <a:p>
          <a:endParaRPr lang="en-US" b="1">
            <a:solidFill>
              <a:schemeClr val="bg2"/>
            </a:solidFill>
          </a:endParaRPr>
        </a:p>
      </dgm:t>
    </dgm:pt>
    <dgm:pt modelId="{72226976-355A-497D-8A18-132E155D6056}" type="sibTrans" cxnId="{49026D59-B7EB-447A-B904-624DDE5C3BF2}">
      <dgm:prSet/>
      <dgm:spPr/>
      <dgm:t>
        <a:bodyPr/>
        <a:lstStyle/>
        <a:p>
          <a:endParaRPr lang="en-US" b="1">
            <a:solidFill>
              <a:schemeClr val="bg2"/>
            </a:solidFill>
          </a:endParaRPr>
        </a:p>
      </dgm:t>
    </dgm:pt>
    <dgm:pt modelId="{4B005EA3-505C-4251-BF9F-B3348150F935}">
      <dgm:prSet/>
      <dgm:spPr/>
      <dgm:t>
        <a:bodyPr/>
        <a:lstStyle/>
        <a:p>
          <a:r>
            <a:rPr lang="en-US" b="1" dirty="0" err="1">
              <a:solidFill>
                <a:schemeClr val="bg2"/>
              </a:solidFill>
            </a:rPr>
            <a:t>Ham:Quad</a:t>
          </a:r>
          <a:r>
            <a:rPr lang="en-US" b="1" dirty="0">
              <a:solidFill>
                <a:schemeClr val="bg2"/>
              </a:solidFill>
            </a:rPr>
            <a:t> strength ratio</a:t>
          </a:r>
        </a:p>
      </dgm:t>
    </dgm:pt>
    <dgm:pt modelId="{3110D591-1237-4DF7-AC87-532340233DF7}" type="parTrans" cxnId="{0D4848C7-6CD1-4258-8F7F-3F5BC223BBD3}">
      <dgm:prSet/>
      <dgm:spPr/>
      <dgm:t>
        <a:bodyPr/>
        <a:lstStyle/>
        <a:p>
          <a:endParaRPr lang="en-US" b="1">
            <a:solidFill>
              <a:schemeClr val="bg2"/>
            </a:solidFill>
          </a:endParaRPr>
        </a:p>
      </dgm:t>
    </dgm:pt>
    <dgm:pt modelId="{2494C0B0-5B6F-4E32-A30E-6CCD844CFB18}" type="sibTrans" cxnId="{0D4848C7-6CD1-4258-8F7F-3F5BC223BBD3}">
      <dgm:prSet/>
      <dgm:spPr/>
      <dgm:t>
        <a:bodyPr/>
        <a:lstStyle/>
        <a:p>
          <a:endParaRPr lang="en-US" b="1">
            <a:solidFill>
              <a:schemeClr val="bg2"/>
            </a:solidFill>
          </a:endParaRPr>
        </a:p>
      </dgm:t>
    </dgm:pt>
    <dgm:pt modelId="{DF192428-8D96-4A96-9D2D-BD46794C85E6}" type="pres">
      <dgm:prSet presAssocID="{5391FA28-A03E-44EF-91ED-3C163F97AF8F}" presName="Name0" presStyleCnt="0">
        <dgm:presLayoutVars>
          <dgm:chMax val="1"/>
          <dgm:dir/>
          <dgm:animLvl val="ctr"/>
          <dgm:resizeHandles val="exact"/>
        </dgm:presLayoutVars>
      </dgm:prSet>
      <dgm:spPr/>
    </dgm:pt>
    <dgm:pt modelId="{913D2391-342C-43E0-9769-B44E885D8ADB}" type="pres">
      <dgm:prSet presAssocID="{EF77B6BD-B968-46C2-8C27-80F83D0EBED8}" presName="centerShape" presStyleLbl="node0" presStyleIdx="0" presStyleCnt="1"/>
      <dgm:spPr/>
    </dgm:pt>
    <dgm:pt modelId="{174B984B-E71A-4684-BA1A-8B347740192B}" type="pres">
      <dgm:prSet presAssocID="{E83CC40B-98AD-4870-9586-F535E0ADD536}" presName="parTrans" presStyleLbl="sibTrans2D1" presStyleIdx="0" presStyleCnt="6"/>
      <dgm:spPr/>
    </dgm:pt>
    <dgm:pt modelId="{306813C6-C828-4E6A-BDA0-97EEA0406DEC}" type="pres">
      <dgm:prSet presAssocID="{E83CC40B-98AD-4870-9586-F535E0ADD536}" presName="connectorText" presStyleLbl="sibTrans2D1" presStyleIdx="0" presStyleCnt="6"/>
      <dgm:spPr/>
    </dgm:pt>
    <dgm:pt modelId="{42D5A441-D138-43EF-B7F7-FBD6983FAE8F}" type="pres">
      <dgm:prSet presAssocID="{7B61252D-4BD2-406D-819B-4D74ACAD120E}" presName="node" presStyleLbl="node1" presStyleIdx="0" presStyleCnt="6">
        <dgm:presLayoutVars>
          <dgm:bulletEnabled val="1"/>
        </dgm:presLayoutVars>
      </dgm:prSet>
      <dgm:spPr/>
    </dgm:pt>
    <dgm:pt modelId="{DFB035D1-6910-4B95-859F-314E00070D8F}" type="pres">
      <dgm:prSet presAssocID="{0A916CEA-442E-41C0-8BBC-8AE467FC7A5A}" presName="parTrans" presStyleLbl="sibTrans2D1" presStyleIdx="1" presStyleCnt="6"/>
      <dgm:spPr/>
    </dgm:pt>
    <dgm:pt modelId="{A3854562-35A5-4E8C-822C-B1D710E5CEE6}" type="pres">
      <dgm:prSet presAssocID="{0A916CEA-442E-41C0-8BBC-8AE467FC7A5A}" presName="connectorText" presStyleLbl="sibTrans2D1" presStyleIdx="1" presStyleCnt="6"/>
      <dgm:spPr/>
    </dgm:pt>
    <dgm:pt modelId="{12F88CCB-A792-4546-B204-3502132F6D4E}" type="pres">
      <dgm:prSet presAssocID="{3C218864-FC9F-494E-AA77-6488C19CB22E}" presName="node" presStyleLbl="node1" presStyleIdx="1" presStyleCnt="6">
        <dgm:presLayoutVars>
          <dgm:bulletEnabled val="1"/>
        </dgm:presLayoutVars>
      </dgm:prSet>
      <dgm:spPr/>
    </dgm:pt>
    <dgm:pt modelId="{D5D61703-A444-40C0-8291-18D0FB4ED0DD}" type="pres">
      <dgm:prSet presAssocID="{F3F8321A-8D81-4F98-9950-8B361EE813C6}" presName="parTrans" presStyleLbl="sibTrans2D1" presStyleIdx="2" presStyleCnt="6"/>
      <dgm:spPr/>
    </dgm:pt>
    <dgm:pt modelId="{4B605DC8-163A-44C6-97DF-17C169CAC2E4}" type="pres">
      <dgm:prSet presAssocID="{F3F8321A-8D81-4F98-9950-8B361EE813C6}" presName="connectorText" presStyleLbl="sibTrans2D1" presStyleIdx="2" presStyleCnt="6"/>
      <dgm:spPr/>
    </dgm:pt>
    <dgm:pt modelId="{24F03843-551F-45F2-82C7-24C1DED3E1A5}" type="pres">
      <dgm:prSet presAssocID="{8072D23F-766E-4CCC-94C3-623978C6FD08}" presName="node" presStyleLbl="node1" presStyleIdx="2" presStyleCnt="6">
        <dgm:presLayoutVars>
          <dgm:bulletEnabled val="1"/>
        </dgm:presLayoutVars>
      </dgm:prSet>
      <dgm:spPr/>
    </dgm:pt>
    <dgm:pt modelId="{57791A9E-C63C-4E58-90C3-5B91986A3CF5}" type="pres">
      <dgm:prSet presAssocID="{8D84D975-F669-4A86-B54F-A71452590C94}" presName="parTrans" presStyleLbl="sibTrans2D1" presStyleIdx="3" presStyleCnt="6"/>
      <dgm:spPr/>
    </dgm:pt>
    <dgm:pt modelId="{2FF44C87-3955-4455-9F1A-C3F216FDA757}" type="pres">
      <dgm:prSet presAssocID="{8D84D975-F669-4A86-B54F-A71452590C94}" presName="connectorText" presStyleLbl="sibTrans2D1" presStyleIdx="3" presStyleCnt="6"/>
      <dgm:spPr/>
    </dgm:pt>
    <dgm:pt modelId="{68E446BA-26FF-4DE1-92B1-1E64A128B652}" type="pres">
      <dgm:prSet presAssocID="{AA569077-799D-4174-8FE0-76F3C65734CC}" presName="node" presStyleLbl="node1" presStyleIdx="3" presStyleCnt="6">
        <dgm:presLayoutVars>
          <dgm:bulletEnabled val="1"/>
        </dgm:presLayoutVars>
      </dgm:prSet>
      <dgm:spPr/>
    </dgm:pt>
    <dgm:pt modelId="{17CB81E9-3C79-4C7A-BCD0-A313F56C96A5}" type="pres">
      <dgm:prSet presAssocID="{EDC87EF2-1054-481B-9E06-8E96D11EFB4A}" presName="parTrans" presStyleLbl="sibTrans2D1" presStyleIdx="4" presStyleCnt="6"/>
      <dgm:spPr/>
    </dgm:pt>
    <dgm:pt modelId="{A8B991EF-5212-4D78-A887-C129CA55B88C}" type="pres">
      <dgm:prSet presAssocID="{EDC87EF2-1054-481B-9E06-8E96D11EFB4A}" presName="connectorText" presStyleLbl="sibTrans2D1" presStyleIdx="4" presStyleCnt="6"/>
      <dgm:spPr/>
    </dgm:pt>
    <dgm:pt modelId="{1FA68EB6-E5DD-4C50-B147-55DD6A20AFC3}" type="pres">
      <dgm:prSet presAssocID="{034C2DBB-CB73-4A74-B214-808F48C2CFBD}" presName="node" presStyleLbl="node1" presStyleIdx="4" presStyleCnt="6">
        <dgm:presLayoutVars>
          <dgm:bulletEnabled val="1"/>
        </dgm:presLayoutVars>
      </dgm:prSet>
      <dgm:spPr/>
    </dgm:pt>
    <dgm:pt modelId="{7C873E7A-7EBC-4859-9773-B7CED57CA6C8}" type="pres">
      <dgm:prSet presAssocID="{3110D591-1237-4DF7-AC87-532340233DF7}" presName="parTrans" presStyleLbl="sibTrans2D1" presStyleIdx="5" presStyleCnt="6"/>
      <dgm:spPr/>
    </dgm:pt>
    <dgm:pt modelId="{DF2377E8-B704-4D3A-90B8-B59C6E76FEBA}" type="pres">
      <dgm:prSet presAssocID="{3110D591-1237-4DF7-AC87-532340233DF7}" presName="connectorText" presStyleLbl="sibTrans2D1" presStyleIdx="5" presStyleCnt="6"/>
      <dgm:spPr/>
    </dgm:pt>
    <dgm:pt modelId="{2EDA37FC-B5C3-44D0-8036-5FD189AE5C32}" type="pres">
      <dgm:prSet presAssocID="{4B005EA3-505C-4251-BF9F-B3348150F935}" presName="node" presStyleLbl="node1" presStyleIdx="5" presStyleCnt="6">
        <dgm:presLayoutVars>
          <dgm:bulletEnabled val="1"/>
        </dgm:presLayoutVars>
      </dgm:prSet>
      <dgm:spPr/>
    </dgm:pt>
  </dgm:ptLst>
  <dgm:cxnLst>
    <dgm:cxn modelId="{411F1305-5825-4BAC-A991-7EAFDFBBACB4}" type="presOf" srcId="{4B005EA3-505C-4251-BF9F-B3348150F935}" destId="{2EDA37FC-B5C3-44D0-8036-5FD189AE5C32}" srcOrd="0" destOrd="0" presId="urn:microsoft.com/office/officeart/2005/8/layout/radial5"/>
    <dgm:cxn modelId="{BF824C09-1548-4A58-A983-4DE73155661C}" srcId="{EF77B6BD-B968-46C2-8C27-80F83D0EBED8}" destId="{AA569077-799D-4174-8FE0-76F3C65734CC}" srcOrd="3" destOrd="0" parTransId="{8D84D975-F669-4A86-B54F-A71452590C94}" sibTransId="{2166FAD7-96E6-4E90-8F4F-613979C3650B}"/>
    <dgm:cxn modelId="{D43F660D-C1BD-4363-9A81-F30FB29FA38D}" type="presOf" srcId="{3C218864-FC9F-494E-AA77-6488C19CB22E}" destId="{12F88CCB-A792-4546-B204-3502132F6D4E}" srcOrd="0" destOrd="0" presId="urn:microsoft.com/office/officeart/2005/8/layout/radial5"/>
    <dgm:cxn modelId="{CD9CBA25-6DF6-472D-9F68-FA29CB845235}" type="presOf" srcId="{8072D23F-766E-4CCC-94C3-623978C6FD08}" destId="{24F03843-551F-45F2-82C7-24C1DED3E1A5}" srcOrd="0" destOrd="0" presId="urn:microsoft.com/office/officeart/2005/8/layout/radial5"/>
    <dgm:cxn modelId="{3D66492E-F6E8-4698-B4C6-441243E2B277}" type="presOf" srcId="{EF77B6BD-B968-46C2-8C27-80F83D0EBED8}" destId="{913D2391-342C-43E0-9769-B44E885D8ADB}" srcOrd="0" destOrd="0" presId="urn:microsoft.com/office/officeart/2005/8/layout/radial5"/>
    <dgm:cxn modelId="{BD202B4A-D66A-4AC7-AAF2-7E4BDEC86F93}" type="presOf" srcId="{EDC87EF2-1054-481B-9E06-8E96D11EFB4A}" destId="{17CB81E9-3C79-4C7A-BCD0-A313F56C96A5}" srcOrd="0" destOrd="0" presId="urn:microsoft.com/office/officeart/2005/8/layout/radial5"/>
    <dgm:cxn modelId="{7E4F9E76-C333-4611-A8D5-B2FB5F860CF2}" type="presOf" srcId="{AA569077-799D-4174-8FE0-76F3C65734CC}" destId="{68E446BA-26FF-4DE1-92B1-1E64A128B652}" srcOrd="0" destOrd="0" presId="urn:microsoft.com/office/officeart/2005/8/layout/radial5"/>
    <dgm:cxn modelId="{EDC1DA56-401B-4C4F-83C1-36CD171E0EBA}" type="presOf" srcId="{5391FA28-A03E-44EF-91ED-3C163F97AF8F}" destId="{DF192428-8D96-4A96-9D2D-BD46794C85E6}" srcOrd="0" destOrd="0" presId="urn:microsoft.com/office/officeart/2005/8/layout/radial5"/>
    <dgm:cxn modelId="{49026D59-B7EB-447A-B904-624DDE5C3BF2}" srcId="{EF77B6BD-B968-46C2-8C27-80F83D0EBED8}" destId="{034C2DBB-CB73-4A74-B214-808F48C2CFBD}" srcOrd="4" destOrd="0" parTransId="{EDC87EF2-1054-481B-9E06-8E96D11EFB4A}" sibTransId="{72226976-355A-497D-8A18-132E155D6056}"/>
    <dgm:cxn modelId="{FF7D9586-1BF5-4999-918E-0C86C4A23266}" type="presOf" srcId="{F3F8321A-8D81-4F98-9950-8B361EE813C6}" destId="{D5D61703-A444-40C0-8291-18D0FB4ED0DD}" srcOrd="0" destOrd="0" presId="urn:microsoft.com/office/officeart/2005/8/layout/radial5"/>
    <dgm:cxn modelId="{83568A87-2A8F-4712-A72C-5CE3810AB5C5}" type="presOf" srcId="{EDC87EF2-1054-481B-9E06-8E96D11EFB4A}" destId="{A8B991EF-5212-4D78-A887-C129CA55B88C}" srcOrd="1" destOrd="0" presId="urn:microsoft.com/office/officeart/2005/8/layout/radial5"/>
    <dgm:cxn modelId="{CFDC2197-85B0-49E4-BE33-3F0AC8DA51BD}" type="presOf" srcId="{0A916CEA-442E-41C0-8BBC-8AE467FC7A5A}" destId="{A3854562-35A5-4E8C-822C-B1D710E5CEE6}" srcOrd="1" destOrd="0" presId="urn:microsoft.com/office/officeart/2005/8/layout/radial5"/>
    <dgm:cxn modelId="{8023439E-BD63-4E89-8CD2-CE780FEBA645}" type="presOf" srcId="{8D84D975-F669-4A86-B54F-A71452590C94}" destId="{57791A9E-C63C-4E58-90C3-5B91986A3CF5}" srcOrd="0" destOrd="0" presId="urn:microsoft.com/office/officeart/2005/8/layout/radial5"/>
    <dgm:cxn modelId="{9211CDA9-CB53-44A5-90E1-1BB1DF9D52EB}" srcId="{5391FA28-A03E-44EF-91ED-3C163F97AF8F}" destId="{EF77B6BD-B968-46C2-8C27-80F83D0EBED8}" srcOrd="0" destOrd="0" parTransId="{FAB24382-0AD7-4539-8507-A8B6864279D3}" sibTransId="{D2C0D411-16FB-46D9-9161-4C1150296836}"/>
    <dgm:cxn modelId="{77CA1EB6-88B8-4245-B3BC-A76908F0C898}" type="presOf" srcId="{034C2DBB-CB73-4A74-B214-808F48C2CFBD}" destId="{1FA68EB6-E5DD-4C50-B147-55DD6A20AFC3}" srcOrd="0" destOrd="0" presId="urn:microsoft.com/office/officeart/2005/8/layout/radial5"/>
    <dgm:cxn modelId="{05EE73BC-6CC0-4056-8D72-07F927124612}" type="presOf" srcId="{8D84D975-F669-4A86-B54F-A71452590C94}" destId="{2FF44C87-3955-4455-9F1A-C3F216FDA757}" srcOrd="1" destOrd="0" presId="urn:microsoft.com/office/officeart/2005/8/layout/radial5"/>
    <dgm:cxn modelId="{64AD97C2-E608-49AA-938A-5C32F02622EC}" srcId="{EF77B6BD-B968-46C2-8C27-80F83D0EBED8}" destId="{3C218864-FC9F-494E-AA77-6488C19CB22E}" srcOrd="1" destOrd="0" parTransId="{0A916CEA-442E-41C0-8BBC-8AE467FC7A5A}" sibTransId="{E6CEF2C6-962E-44E9-96E4-9BF1DB8387B1}"/>
    <dgm:cxn modelId="{CFDF71C4-F9A2-414B-A37F-408B2C1B7923}" type="presOf" srcId="{F3F8321A-8D81-4F98-9950-8B361EE813C6}" destId="{4B605DC8-163A-44C6-97DF-17C169CAC2E4}" srcOrd="1" destOrd="0" presId="urn:microsoft.com/office/officeart/2005/8/layout/radial5"/>
    <dgm:cxn modelId="{5B0CF3C6-9341-403F-9A4D-9CB0CC2EC05D}" type="presOf" srcId="{E83CC40B-98AD-4870-9586-F535E0ADD536}" destId="{174B984B-E71A-4684-BA1A-8B347740192B}" srcOrd="0" destOrd="0" presId="urn:microsoft.com/office/officeart/2005/8/layout/radial5"/>
    <dgm:cxn modelId="{0D4848C7-6CD1-4258-8F7F-3F5BC223BBD3}" srcId="{EF77B6BD-B968-46C2-8C27-80F83D0EBED8}" destId="{4B005EA3-505C-4251-BF9F-B3348150F935}" srcOrd="5" destOrd="0" parTransId="{3110D591-1237-4DF7-AC87-532340233DF7}" sibTransId="{2494C0B0-5B6F-4E32-A30E-6CCD844CFB18}"/>
    <dgm:cxn modelId="{7D24E3C7-2C38-4D11-847A-E16AB93C3BEC}" srcId="{EF77B6BD-B968-46C2-8C27-80F83D0EBED8}" destId="{8072D23F-766E-4CCC-94C3-623978C6FD08}" srcOrd="2" destOrd="0" parTransId="{F3F8321A-8D81-4F98-9950-8B361EE813C6}" sibTransId="{FA1E8ADC-B1F0-402D-BF91-66B8A96432BF}"/>
    <dgm:cxn modelId="{54CA1BCA-65D6-414F-85CE-E53F82366758}" type="presOf" srcId="{0A916CEA-442E-41C0-8BBC-8AE467FC7A5A}" destId="{DFB035D1-6910-4B95-859F-314E00070D8F}" srcOrd="0" destOrd="0" presId="urn:microsoft.com/office/officeart/2005/8/layout/radial5"/>
    <dgm:cxn modelId="{92F186D7-8E22-4E16-8CE2-DD92D08847EC}" srcId="{EF77B6BD-B968-46C2-8C27-80F83D0EBED8}" destId="{7B61252D-4BD2-406D-819B-4D74ACAD120E}" srcOrd="0" destOrd="0" parTransId="{E83CC40B-98AD-4870-9586-F535E0ADD536}" sibTransId="{545BCAE5-791B-4191-95C2-B102C1691CEC}"/>
    <dgm:cxn modelId="{52A565DA-E7DD-41A8-942D-6EDD15BBBAD4}" type="presOf" srcId="{3110D591-1237-4DF7-AC87-532340233DF7}" destId="{DF2377E8-B704-4D3A-90B8-B59C6E76FEBA}" srcOrd="1" destOrd="0" presId="urn:microsoft.com/office/officeart/2005/8/layout/radial5"/>
    <dgm:cxn modelId="{086EC9EC-60E2-42BB-A655-11037B0EAD93}" type="presOf" srcId="{3110D591-1237-4DF7-AC87-532340233DF7}" destId="{7C873E7A-7EBC-4859-9773-B7CED57CA6C8}" srcOrd="0" destOrd="0" presId="urn:microsoft.com/office/officeart/2005/8/layout/radial5"/>
    <dgm:cxn modelId="{516A4AF6-A5A1-4310-B9BE-695BB0810AE9}" type="presOf" srcId="{7B61252D-4BD2-406D-819B-4D74ACAD120E}" destId="{42D5A441-D138-43EF-B7F7-FBD6983FAE8F}" srcOrd="0" destOrd="0" presId="urn:microsoft.com/office/officeart/2005/8/layout/radial5"/>
    <dgm:cxn modelId="{B7D410FA-E8E9-4930-AB92-7AFAB46AD7A9}" type="presOf" srcId="{E83CC40B-98AD-4870-9586-F535E0ADD536}" destId="{306813C6-C828-4E6A-BDA0-97EEA0406DEC}" srcOrd="1" destOrd="0" presId="urn:microsoft.com/office/officeart/2005/8/layout/radial5"/>
    <dgm:cxn modelId="{5D522BCD-96E6-4D6A-ADB9-A4D8390FB442}" type="presParOf" srcId="{DF192428-8D96-4A96-9D2D-BD46794C85E6}" destId="{913D2391-342C-43E0-9769-B44E885D8ADB}" srcOrd="0" destOrd="0" presId="urn:microsoft.com/office/officeart/2005/8/layout/radial5"/>
    <dgm:cxn modelId="{B9396804-FC78-4826-B060-C3A71299552F}" type="presParOf" srcId="{DF192428-8D96-4A96-9D2D-BD46794C85E6}" destId="{174B984B-E71A-4684-BA1A-8B347740192B}" srcOrd="1" destOrd="0" presId="urn:microsoft.com/office/officeart/2005/8/layout/radial5"/>
    <dgm:cxn modelId="{53313FCB-7D26-4EF0-B0A4-47375E1B5FAE}" type="presParOf" srcId="{174B984B-E71A-4684-BA1A-8B347740192B}" destId="{306813C6-C828-4E6A-BDA0-97EEA0406DEC}" srcOrd="0" destOrd="0" presId="urn:microsoft.com/office/officeart/2005/8/layout/radial5"/>
    <dgm:cxn modelId="{4E33447C-F294-4BF1-AFEE-3B6C7DD7010A}" type="presParOf" srcId="{DF192428-8D96-4A96-9D2D-BD46794C85E6}" destId="{42D5A441-D138-43EF-B7F7-FBD6983FAE8F}" srcOrd="2" destOrd="0" presId="urn:microsoft.com/office/officeart/2005/8/layout/radial5"/>
    <dgm:cxn modelId="{090413B8-DADE-44D0-801F-EA4DF0D2F460}" type="presParOf" srcId="{DF192428-8D96-4A96-9D2D-BD46794C85E6}" destId="{DFB035D1-6910-4B95-859F-314E00070D8F}" srcOrd="3" destOrd="0" presId="urn:microsoft.com/office/officeart/2005/8/layout/radial5"/>
    <dgm:cxn modelId="{8CD4ADE7-66D8-49DD-81E5-E3B240C63DB5}" type="presParOf" srcId="{DFB035D1-6910-4B95-859F-314E00070D8F}" destId="{A3854562-35A5-4E8C-822C-B1D710E5CEE6}" srcOrd="0" destOrd="0" presId="urn:microsoft.com/office/officeart/2005/8/layout/radial5"/>
    <dgm:cxn modelId="{F4AAC702-2AFE-4CAF-96EE-7CC884C18437}" type="presParOf" srcId="{DF192428-8D96-4A96-9D2D-BD46794C85E6}" destId="{12F88CCB-A792-4546-B204-3502132F6D4E}" srcOrd="4" destOrd="0" presId="urn:microsoft.com/office/officeart/2005/8/layout/radial5"/>
    <dgm:cxn modelId="{7ACAB0F4-F293-4D82-8BA4-E04D083A1CDF}" type="presParOf" srcId="{DF192428-8D96-4A96-9D2D-BD46794C85E6}" destId="{D5D61703-A444-40C0-8291-18D0FB4ED0DD}" srcOrd="5" destOrd="0" presId="urn:microsoft.com/office/officeart/2005/8/layout/radial5"/>
    <dgm:cxn modelId="{992466A6-45FA-4764-B76D-0C378EF1BBD6}" type="presParOf" srcId="{D5D61703-A444-40C0-8291-18D0FB4ED0DD}" destId="{4B605DC8-163A-44C6-97DF-17C169CAC2E4}" srcOrd="0" destOrd="0" presId="urn:microsoft.com/office/officeart/2005/8/layout/radial5"/>
    <dgm:cxn modelId="{D1A4ED65-4DC7-4A9A-8BF4-3B94004FB01B}" type="presParOf" srcId="{DF192428-8D96-4A96-9D2D-BD46794C85E6}" destId="{24F03843-551F-45F2-82C7-24C1DED3E1A5}" srcOrd="6" destOrd="0" presId="urn:microsoft.com/office/officeart/2005/8/layout/radial5"/>
    <dgm:cxn modelId="{A294B638-0072-4F8F-8518-4EAB4B401D08}" type="presParOf" srcId="{DF192428-8D96-4A96-9D2D-BD46794C85E6}" destId="{57791A9E-C63C-4E58-90C3-5B91986A3CF5}" srcOrd="7" destOrd="0" presId="urn:microsoft.com/office/officeart/2005/8/layout/radial5"/>
    <dgm:cxn modelId="{CA918A7C-C2DC-43D8-885F-702943F1A491}" type="presParOf" srcId="{57791A9E-C63C-4E58-90C3-5B91986A3CF5}" destId="{2FF44C87-3955-4455-9F1A-C3F216FDA757}" srcOrd="0" destOrd="0" presId="urn:microsoft.com/office/officeart/2005/8/layout/radial5"/>
    <dgm:cxn modelId="{2B3AD875-2C35-4410-80B3-1CE619A6B263}" type="presParOf" srcId="{DF192428-8D96-4A96-9D2D-BD46794C85E6}" destId="{68E446BA-26FF-4DE1-92B1-1E64A128B652}" srcOrd="8" destOrd="0" presId="urn:microsoft.com/office/officeart/2005/8/layout/radial5"/>
    <dgm:cxn modelId="{11C26D78-B3AE-484C-9763-61849F2BCADA}" type="presParOf" srcId="{DF192428-8D96-4A96-9D2D-BD46794C85E6}" destId="{17CB81E9-3C79-4C7A-BCD0-A313F56C96A5}" srcOrd="9" destOrd="0" presId="urn:microsoft.com/office/officeart/2005/8/layout/radial5"/>
    <dgm:cxn modelId="{7F186A24-61A8-4935-B64C-4F6A96E4149D}" type="presParOf" srcId="{17CB81E9-3C79-4C7A-BCD0-A313F56C96A5}" destId="{A8B991EF-5212-4D78-A887-C129CA55B88C}" srcOrd="0" destOrd="0" presId="urn:microsoft.com/office/officeart/2005/8/layout/radial5"/>
    <dgm:cxn modelId="{76469688-30EF-42A0-97C6-7B9FE1FA90CA}" type="presParOf" srcId="{DF192428-8D96-4A96-9D2D-BD46794C85E6}" destId="{1FA68EB6-E5DD-4C50-B147-55DD6A20AFC3}" srcOrd="10" destOrd="0" presId="urn:microsoft.com/office/officeart/2005/8/layout/radial5"/>
    <dgm:cxn modelId="{8F7E47E4-1221-40AB-8C03-677D536B814C}" type="presParOf" srcId="{DF192428-8D96-4A96-9D2D-BD46794C85E6}" destId="{7C873E7A-7EBC-4859-9773-B7CED57CA6C8}" srcOrd="11" destOrd="0" presId="urn:microsoft.com/office/officeart/2005/8/layout/radial5"/>
    <dgm:cxn modelId="{C9C431A2-6B56-4647-9CEE-BA357F93CEE0}" type="presParOf" srcId="{7C873E7A-7EBC-4859-9773-B7CED57CA6C8}" destId="{DF2377E8-B704-4D3A-90B8-B59C6E76FEBA}" srcOrd="0" destOrd="0" presId="urn:microsoft.com/office/officeart/2005/8/layout/radial5"/>
    <dgm:cxn modelId="{BBC4DF58-B786-4AD2-8AEA-CC14BB7089BB}" type="presParOf" srcId="{DF192428-8D96-4A96-9D2D-BD46794C85E6}" destId="{2EDA37FC-B5C3-44D0-8036-5FD189AE5C32}" srcOrd="12"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325963-A6F4-4D9B-B6C6-BF97399A70CC}"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029A8FEF-7D84-4C83-847A-7911D3EAFEEF}">
      <dgm:prSet phldrT="[Text]"/>
      <dgm:spPr/>
      <dgm:t>
        <a:bodyPr/>
        <a:lstStyle/>
        <a:p>
          <a:r>
            <a:rPr lang="en-US" b="1" dirty="0">
              <a:solidFill>
                <a:schemeClr val="bg2"/>
              </a:solidFill>
            </a:rPr>
            <a:t>ACL rehab</a:t>
          </a:r>
        </a:p>
      </dgm:t>
    </dgm:pt>
    <dgm:pt modelId="{69A6EEDA-A1E1-4DC3-B41A-2654C638298F}" type="parTrans" cxnId="{4935DE21-815E-44CF-9127-CFFB89753028}">
      <dgm:prSet/>
      <dgm:spPr/>
      <dgm:t>
        <a:bodyPr/>
        <a:lstStyle/>
        <a:p>
          <a:endParaRPr lang="en-US" b="1">
            <a:solidFill>
              <a:schemeClr val="bg2"/>
            </a:solidFill>
          </a:endParaRPr>
        </a:p>
      </dgm:t>
    </dgm:pt>
    <dgm:pt modelId="{A1569982-A1C6-41B9-A8B0-2D4E3A8F3214}" type="sibTrans" cxnId="{4935DE21-815E-44CF-9127-CFFB89753028}">
      <dgm:prSet/>
      <dgm:spPr/>
      <dgm:t>
        <a:bodyPr/>
        <a:lstStyle/>
        <a:p>
          <a:endParaRPr lang="en-US" b="1">
            <a:solidFill>
              <a:schemeClr val="bg2"/>
            </a:solidFill>
          </a:endParaRPr>
        </a:p>
      </dgm:t>
    </dgm:pt>
    <dgm:pt modelId="{DD5C6550-8AA2-4A9A-85B2-9FD7CDD517DC}">
      <dgm:prSet phldrT="[Text]"/>
      <dgm:spPr/>
      <dgm:t>
        <a:bodyPr/>
        <a:lstStyle/>
        <a:p>
          <a:r>
            <a:rPr lang="en-US" b="1" dirty="0">
              <a:solidFill>
                <a:schemeClr val="bg2"/>
              </a:solidFill>
            </a:rPr>
            <a:t>Mental Health during Rehabilitation</a:t>
          </a:r>
        </a:p>
      </dgm:t>
    </dgm:pt>
    <dgm:pt modelId="{88C109B6-642A-4575-B00F-B96900F5C8CF}" type="parTrans" cxnId="{11B15F36-E2D7-40C0-9F4C-149620AED804}">
      <dgm:prSet/>
      <dgm:spPr/>
      <dgm:t>
        <a:bodyPr/>
        <a:lstStyle/>
        <a:p>
          <a:endParaRPr lang="en-US" b="1">
            <a:solidFill>
              <a:schemeClr val="bg2"/>
            </a:solidFill>
          </a:endParaRPr>
        </a:p>
      </dgm:t>
    </dgm:pt>
    <dgm:pt modelId="{A11F3F44-D3BE-4C36-ABFF-E0AE0C53BB87}" type="sibTrans" cxnId="{11B15F36-E2D7-40C0-9F4C-149620AED804}">
      <dgm:prSet/>
      <dgm:spPr/>
      <dgm:t>
        <a:bodyPr/>
        <a:lstStyle/>
        <a:p>
          <a:endParaRPr lang="en-US" b="1">
            <a:solidFill>
              <a:schemeClr val="bg2"/>
            </a:solidFill>
          </a:endParaRPr>
        </a:p>
      </dgm:t>
    </dgm:pt>
    <dgm:pt modelId="{1FF14F46-7072-41FE-B2C1-94774478D7DA}">
      <dgm:prSet phldrT="[Text]"/>
      <dgm:spPr/>
      <dgm:t>
        <a:bodyPr/>
        <a:lstStyle/>
        <a:p>
          <a:r>
            <a:rPr lang="en-US" b="1" dirty="0">
              <a:solidFill>
                <a:schemeClr val="bg2"/>
              </a:solidFill>
            </a:rPr>
            <a:t>Brain/ACL connection</a:t>
          </a:r>
        </a:p>
      </dgm:t>
    </dgm:pt>
    <dgm:pt modelId="{9BE58EC9-F86E-4B8A-82A6-CFBA6003BB0E}" type="parTrans" cxnId="{51A80C8C-7590-4F62-8384-D9640C37F51F}">
      <dgm:prSet/>
      <dgm:spPr/>
      <dgm:t>
        <a:bodyPr/>
        <a:lstStyle/>
        <a:p>
          <a:endParaRPr lang="en-US" b="1">
            <a:solidFill>
              <a:schemeClr val="bg2"/>
            </a:solidFill>
          </a:endParaRPr>
        </a:p>
      </dgm:t>
    </dgm:pt>
    <dgm:pt modelId="{26666293-0606-4267-9537-FF9E7A830142}" type="sibTrans" cxnId="{51A80C8C-7590-4F62-8384-D9640C37F51F}">
      <dgm:prSet/>
      <dgm:spPr/>
      <dgm:t>
        <a:bodyPr/>
        <a:lstStyle/>
        <a:p>
          <a:endParaRPr lang="en-US" b="1">
            <a:solidFill>
              <a:schemeClr val="bg2"/>
            </a:solidFill>
          </a:endParaRPr>
        </a:p>
      </dgm:t>
    </dgm:pt>
    <dgm:pt modelId="{BD85C2D3-FB21-434B-9FB1-A7E7F9DD852A}">
      <dgm:prSet phldrT="[Text]"/>
      <dgm:spPr/>
      <dgm:t>
        <a:bodyPr/>
        <a:lstStyle/>
        <a:p>
          <a:r>
            <a:rPr lang="en-US" b="1" dirty="0">
              <a:solidFill>
                <a:schemeClr val="bg2"/>
              </a:solidFill>
            </a:rPr>
            <a:t>Individual Muscle Targeting</a:t>
          </a:r>
        </a:p>
      </dgm:t>
    </dgm:pt>
    <dgm:pt modelId="{4C3EF92D-A049-49BD-BBB6-F5BE68801136}" type="parTrans" cxnId="{C0CF43D7-CA06-4155-ACE2-58F09A28C504}">
      <dgm:prSet/>
      <dgm:spPr/>
      <dgm:t>
        <a:bodyPr/>
        <a:lstStyle/>
        <a:p>
          <a:endParaRPr lang="en-US" b="1">
            <a:solidFill>
              <a:schemeClr val="bg2"/>
            </a:solidFill>
          </a:endParaRPr>
        </a:p>
      </dgm:t>
    </dgm:pt>
    <dgm:pt modelId="{0A79A244-5E2B-4F61-8B13-D113EB271667}" type="sibTrans" cxnId="{C0CF43D7-CA06-4155-ACE2-58F09A28C504}">
      <dgm:prSet/>
      <dgm:spPr/>
      <dgm:t>
        <a:bodyPr/>
        <a:lstStyle/>
        <a:p>
          <a:endParaRPr lang="en-US" b="1">
            <a:solidFill>
              <a:schemeClr val="bg2"/>
            </a:solidFill>
          </a:endParaRPr>
        </a:p>
      </dgm:t>
    </dgm:pt>
    <dgm:pt modelId="{ADADED5F-324B-4D7B-865A-E805E5AEB0E8}">
      <dgm:prSet/>
      <dgm:spPr/>
      <dgm:t>
        <a:bodyPr/>
        <a:lstStyle/>
        <a:p>
          <a:r>
            <a:rPr lang="en-US" b="1" dirty="0">
              <a:solidFill>
                <a:schemeClr val="bg2"/>
              </a:solidFill>
            </a:rPr>
            <a:t>Cycling</a:t>
          </a:r>
        </a:p>
      </dgm:t>
    </dgm:pt>
    <dgm:pt modelId="{43B530CF-F62A-4B56-8093-673363F37A37}" type="parTrans" cxnId="{15D14E2A-C124-47EA-B9B8-E62406431062}">
      <dgm:prSet/>
      <dgm:spPr/>
      <dgm:t>
        <a:bodyPr/>
        <a:lstStyle/>
        <a:p>
          <a:endParaRPr lang="en-US" b="1">
            <a:solidFill>
              <a:schemeClr val="bg2"/>
            </a:solidFill>
          </a:endParaRPr>
        </a:p>
      </dgm:t>
    </dgm:pt>
    <dgm:pt modelId="{D255F749-BB64-4BCC-938D-02E34C1A25B9}" type="sibTrans" cxnId="{15D14E2A-C124-47EA-B9B8-E62406431062}">
      <dgm:prSet/>
      <dgm:spPr/>
      <dgm:t>
        <a:bodyPr/>
        <a:lstStyle/>
        <a:p>
          <a:endParaRPr lang="en-US" b="1">
            <a:solidFill>
              <a:schemeClr val="bg2"/>
            </a:solidFill>
          </a:endParaRPr>
        </a:p>
      </dgm:t>
    </dgm:pt>
    <dgm:pt modelId="{67471F58-6411-4B49-88A1-8522BF7B862D}" type="pres">
      <dgm:prSet presAssocID="{42325963-A6F4-4D9B-B6C6-BF97399A70CC}" presName="cycle" presStyleCnt="0">
        <dgm:presLayoutVars>
          <dgm:chMax val="1"/>
          <dgm:dir/>
          <dgm:animLvl val="ctr"/>
          <dgm:resizeHandles val="exact"/>
        </dgm:presLayoutVars>
      </dgm:prSet>
      <dgm:spPr/>
    </dgm:pt>
    <dgm:pt modelId="{759FAC4D-3B5F-425F-A3AB-0F7EDDAE60D0}" type="pres">
      <dgm:prSet presAssocID="{029A8FEF-7D84-4C83-847A-7911D3EAFEEF}" presName="centerShape" presStyleLbl="node0" presStyleIdx="0" presStyleCnt="1"/>
      <dgm:spPr/>
    </dgm:pt>
    <dgm:pt modelId="{2044EFCD-6F79-4FA7-AC7B-3CB1DAA9BB87}" type="pres">
      <dgm:prSet presAssocID="{88C109B6-642A-4575-B00F-B96900F5C8CF}" presName="parTrans" presStyleLbl="bgSibTrans2D1" presStyleIdx="0" presStyleCnt="4"/>
      <dgm:spPr/>
    </dgm:pt>
    <dgm:pt modelId="{2152B39D-4507-4741-9A55-083F8A1625DF}" type="pres">
      <dgm:prSet presAssocID="{DD5C6550-8AA2-4A9A-85B2-9FD7CDD517DC}" presName="node" presStyleLbl="node1" presStyleIdx="0" presStyleCnt="4">
        <dgm:presLayoutVars>
          <dgm:bulletEnabled val="1"/>
        </dgm:presLayoutVars>
      </dgm:prSet>
      <dgm:spPr/>
    </dgm:pt>
    <dgm:pt modelId="{096ACBD8-4C4E-4106-8C24-CBA7100A74F8}" type="pres">
      <dgm:prSet presAssocID="{9BE58EC9-F86E-4B8A-82A6-CFBA6003BB0E}" presName="parTrans" presStyleLbl="bgSibTrans2D1" presStyleIdx="1" presStyleCnt="4"/>
      <dgm:spPr/>
    </dgm:pt>
    <dgm:pt modelId="{B8AD3B0B-B21B-48FE-89A2-342F96E1E4BA}" type="pres">
      <dgm:prSet presAssocID="{1FF14F46-7072-41FE-B2C1-94774478D7DA}" presName="node" presStyleLbl="node1" presStyleIdx="1" presStyleCnt="4">
        <dgm:presLayoutVars>
          <dgm:bulletEnabled val="1"/>
        </dgm:presLayoutVars>
      </dgm:prSet>
      <dgm:spPr/>
    </dgm:pt>
    <dgm:pt modelId="{075D3A16-34EB-486F-96A7-C2FC7FD16F7C}" type="pres">
      <dgm:prSet presAssocID="{4C3EF92D-A049-49BD-BBB6-F5BE68801136}" presName="parTrans" presStyleLbl="bgSibTrans2D1" presStyleIdx="2" presStyleCnt="4"/>
      <dgm:spPr/>
    </dgm:pt>
    <dgm:pt modelId="{D362345C-8B07-488B-A331-80E81965D60D}" type="pres">
      <dgm:prSet presAssocID="{BD85C2D3-FB21-434B-9FB1-A7E7F9DD852A}" presName="node" presStyleLbl="node1" presStyleIdx="2" presStyleCnt="4">
        <dgm:presLayoutVars>
          <dgm:bulletEnabled val="1"/>
        </dgm:presLayoutVars>
      </dgm:prSet>
      <dgm:spPr/>
    </dgm:pt>
    <dgm:pt modelId="{53B865D5-2342-4816-A095-BD67D8C3B68B}" type="pres">
      <dgm:prSet presAssocID="{43B530CF-F62A-4B56-8093-673363F37A37}" presName="parTrans" presStyleLbl="bgSibTrans2D1" presStyleIdx="3" presStyleCnt="4"/>
      <dgm:spPr/>
    </dgm:pt>
    <dgm:pt modelId="{BD8C26F7-CB70-441E-B14C-C36EDB51B5D4}" type="pres">
      <dgm:prSet presAssocID="{ADADED5F-324B-4D7B-865A-E805E5AEB0E8}" presName="node" presStyleLbl="node1" presStyleIdx="3" presStyleCnt="4">
        <dgm:presLayoutVars>
          <dgm:bulletEnabled val="1"/>
        </dgm:presLayoutVars>
      </dgm:prSet>
      <dgm:spPr/>
    </dgm:pt>
  </dgm:ptLst>
  <dgm:cxnLst>
    <dgm:cxn modelId="{2F6EB10D-564D-40D5-934E-F112E2390952}" type="presOf" srcId="{88C109B6-642A-4575-B00F-B96900F5C8CF}" destId="{2044EFCD-6F79-4FA7-AC7B-3CB1DAA9BB87}" srcOrd="0" destOrd="0" presId="urn:microsoft.com/office/officeart/2005/8/layout/radial4"/>
    <dgm:cxn modelId="{4935DE21-815E-44CF-9127-CFFB89753028}" srcId="{42325963-A6F4-4D9B-B6C6-BF97399A70CC}" destId="{029A8FEF-7D84-4C83-847A-7911D3EAFEEF}" srcOrd="0" destOrd="0" parTransId="{69A6EEDA-A1E1-4DC3-B41A-2654C638298F}" sibTransId="{A1569982-A1C6-41B9-A8B0-2D4E3A8F3214}"/>
    <dgm:cxn modelId="{7A24A627-BDCD-4422-8B57-54AD7BFDD85F}" type="presOf" srcId="{4C3EF92D-A049-49BD-BBB6-F5BE68801136}" destId="{075D3A16-34EB-486F-96A7-C2FC7FD16F7C}" srcOrd="0" destOrd="0" presId="urn:microsoft.com/office/officeart/2005/8/layout/radial4"/>
    <dgm:cxn modelId="{15D14E2A-C124-47EA-B9B8-E62406431062}" srcId="{029A8FEF-7D84-4C83-847A-7911D3EAFEEF}" destId="{ADADED5F-324B-4D7B-865A-E805E5AEB0E8}" srcOrd="3" destOrd="0" parTransId="{43B530CF-F62A-4B56-8093-673363F37A37}" sibTransId="{D255F749-BB64-4BCC-938D-02E34C1A25B9}"/>
    <dgm:cxn modelId="{11B15F36-E2D7-40C0-9F4C-149620AED804}" srcId="{029A8FEF-7D84-4C83-847A-7911D3EAFEEF}" destId="{DD5C6550-8AA2-4A9A-85B2-9FD7CDD517DC}" srcOrd="0" destOrd="0" parTransId="{88C109B6-642A-4575-B00F-B96900F5C8CF}" sibTransId="{A11F3F44-D3BE-4C36-ABFF-E0AE0C53BB87}"/>
    <dgm:cxn modelId="{CC21115B-394E-476D-A0A5-2FC76511F2C7}" type="presOf" srcId="{1FF14F46-7072-41FE-B2C1-94774478D7DA}" destId="{B8AD3B0B-B21B-48FE-89A2-342F96E1E4BA}" srcOrd="0" destOrd="0" presId="urn:microsoft.com/office/officeart/2005/8/layout/radial4"/>
    <dgm:cxn modelId="{B063D546-AB55-402D-8653-3186841E3E8C}" type="presOf" srcId="{43B530CF-F62A-4B56-8093-673363F37A37}" destId="{53B865D5-2342-4816-A095-BD67D8C3B68B}" srcOrd="0" destOrd="0" presId="urn:microsoft.com/office/officeart/2005/8/layout/radial4"/>
    <dgm:cxn modelId="{6AA44769-B95F-426F-8C7F-9155459E5583}" type="presOf" srcId="{42325963-A6F4-4D9B-B6C6-BF97399A70CC}" destId="{67471F58-6411-4B49-88A1-8522BF7B862D}" srcOrd="0" destOrd="0" presId="urn:microsoft.com/office/officeart/2005/8/layout/radial4"/>
    <dgm:cxn modelId="{BBB46E80-3757-41F2-A00D-016525BB2F1A}" type="presOf" srcId="{9BE58EC9-F86E-4B8A-82A6-CFBA6003BB0E}" destId="{096ACBD8-4C4E-4106-8C24-CBA7100A74F8}" srcOrd="0" destOrd="0" presId="urn:microsoft.com/office/officeart/2005/8/layout/radial4"/>
    <dgm:cxn modelId="{454D9883-2B29-43FA-A1B7-472D65EF64F2}" type="presOf" srcId="{ADADED5F-324B-4D7B-865A-E805E5AEB0E8}" destId="{BD8C26F7-CB70-441E-B14C-C36EDB51B5D4}" srcOrd="0" destOrd="0" presId="urn:microsoft.com/office/officeart/2005/8/layout/radial4"/>
    <dgm:cxn modelId="{51A80C8C-7590-4F62-8384-D9640C37F51F}" srcId="{029A8FEF-7D84-4C83-847A-7911D3EAFEEF}" destId="{1FF14F46-7072-41FE-B2C1-94774478D7DA}" srcOrd="1" destOrd="0" parTransId="{9BE58EC9-F86E-4B8A-82A6-CFBA6003BB0E}" sibTransId="{26666293-0606-4267-9537-FF9E7A830142}"/>
    <dgm:cxn modelId="{C195A496-1634-4FFC-98CE-33987213BA46}" type="presOf" srcId="{DD5C6550-8AA2-4A9A-85B2-9FD7CDD517DC}" destId="{2152B39D-4507-4741-9A55-083F8A1625DF}" srcOrd="0" destOrd="0" presId="urn:microsoft.com/office/officeart/2005/8/layout/radial4"/>
    <dgm:cxn modelId="{C0CF43D7-CA06-4155-ACE2-58F09A28C504}" srcId="{029A8FEF-7D84-4C83-847A-7911D3EAFEEF}" destId="{BD85C2D3-FB21-434B-9FB1-A7E7F9DD852A}" srcOrd="2" destOrd="0" parTransId="{4C3EF92D-A049-49BD-BBB6-F5BE68801136}" sibTransId="{0A79A244-5E2B-4F61-8B13-D113EB271667}"/>
    <dgm:cxn modelId="{E75177ED-ED97-4D3D-BE0B-048FD777D5E1}" type="presOf" srcId="{BD85C2D3-FB21-434B-9FB1-A7E7F9DD852A}" destId="{D362345C-8B07-488B-A331-80E81965D60D}" srcOrd="0" destOrd="0" presId="urn:microsoft.com/office/officeart/2005/8/layout/radial4"/>
    <dgm:cxn modelId="{A11988FC-802A-4603-B4F3-F65669C1D1AF}" type="presOf" srcId="{029A8FEF-7D84-4C83-847A-7911D3EAFEEF}" destId="{759FAC4D-3B5F-425F-A3AB-0F7EDDAE60D0}" srcOrd="0" destOrd="0" presId="urn:microsoft.com/office/officeart/2005/8/layout/radial4"/>
    <dgm:cxn modelId="{5B7961E9-73ED-4C29-BE33-0B718AF9CC00}" type="presParOf" srcId="{67471F58-6411-4B49-88A1-8522BF7B862D}" destId="{759FAC4D-3B5F-425F-A3AB-0F7EDDAE60D0}" srcOrd="0" destOrd="0" presId="urn:microsoft.com/office/officeart/2005/8/layout/radial4"/>
    <dgm:cxn modelId="{6A4653F0-8457-4620-A28B-8A0FDCD8595A}" type="presParOf" srcId="{67471F58-6411-4B49-88A1-8522BF7B862D}" destId="{2044EFCD-6F79-4FA7-AC7B-3CB1DAA9BB87}" srcOrd="1" destOrd="0" presId="urn:microsoft.com/office/officeart/2005/8/layout/radial4"/>
    <dgm:cxn modelId="{B59394DA-12B3-4B2E-AAC6-8199244865BF}" type="presParOf" srcId="{67471F58-6411-4B49-88A1-8522BF7B862D}" destId="{2152B39D-4507-4741-9A55-083F8A1625DF}" srcOrd="2" destOrd="0" presId="urn:microsoft.com/office/officeart/2005/8/layout/radial4"/>
    <dgm:cxn modelId="{49DC19F7-41C1-4825-B09E-7FCD01800278}" type="presParOf" srcId="{67471F58-6411-4B49-88A1-8522BF7B862D}" destId="{096ACBD8-4C4E-4106-8C24-CBA7100A74F8}" srcOrd="3" destOrd="0" presId="urn:microsoft.com/office/officeart/2005/8/layout/radial4"/>
    <dgm:cxn modelId="{23EF97AF-B40D-4852-871E-46C151306014}" type="presParOf" srcId="{67471F58-6411-4B49-88A1-8522BF7B862D}" destId="{B8AD3B0B-B21B-48FE-89A2-342F96E1E4BA}" srcOrd="4" destOrd="0" presId="urn:microsoft.com/office/officeart/2005/8/layout/radial4"/>
    <dgm:cxn modelId="{CBE9440F-C6AB-4DA9-8A06-DC1A4A439889}" type="presParOf" srcId="{67471F58-6411-4B49-88A1-8522BF7B862D}" destId="{075D3A16-34EB-486F-96A7-C2FC7FD16F7C}" srcOrd="5" destOrd="0" presId="urn:microsoft.com/office/officeart/2005/8/layout/radial4"/>
    <dgm:cxn modelId="{20905343-4E28-4589-AD02-51CFBBA6B439}" type="presParOf" srcId="{67471F58-6411-4B49-88A1-8522BF7B862D}" destId="{D362345C-8B07-488B-A331-80E81965D60D}" srcOrd="6" destOrd="0" presId="urn:microsoft.com/office/officeart/2005/8/layout/radial4"/>
    <dgm:cxn modelId="{7612E447-C3F3-4183-AD4B-2A015F6FE5EA}" type="presParOf" srcId="{67471F58-6411-4B49-88A1-8522BF7B862D}" destId="{53B865D5-2342-4816-A095-BD67D8C3B68B}" srcOrd="7" destOrd="0" presId="urn:microsoft.com/office/officeart/2005/8/layout/radial4"/>
    <dgm:cxn modelId="{B11473F0-3A43-4F0D-8E12-B292750B98C7}" type="presParOf" srcId="{67471F58-6411-4B49-88A1-8522BF7B862D}" destId="{BD8C26F7-CB70-441E-B14C-C36EDB51B5D4}" srcOrd="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AF01CA-2193-46B5-A377-8B33BBE4CA9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F11F74DF-0214-445F-9413-83C83706447A}">
      <dgm:prSet phldrT="[Text]" custT="1"/>
      <dgm:spPr/>
      <dgm:t>
        <a:bodyPr/>
        <a:lstStyle/>
        <a:p>
          <a:r>
            <a:rPr lang="en-US" sz="4000" b="1" dirty="0">
              <a:solidFill>
                <a:schemeClr val="bg2"/>
              </a:solidFill>
            </a:rPr>
            <a:t>Take Homes</a:t>
          </a:r>
        </a:p>
      </dgm:t>
    </dgm:pt>
    <dgm:pt modelId="{DF62C780-EE7C-43B5-9415-983181D1685E}" type="parTrans" cxnId="{B40CED3A-2414-4E99-BF70-94E381412A5D}">
      <dgm:prSet/>
      <dgm:spPr/>
      <dgm:t>
        <a:bodyPr/>
        <a:lstStyle/>
        <a:p>
          <a:endParaRPr lang="en-US" sz="1600" b="1">
            <a:solidFill>
              <a:schemeClr val="bg2"/>
            </a:solidFill>
          </a:endParaRPr>
        </a:p>
      </dgm:t>
    </dgm:pt>
    <dgm:pt modelId="{9E5E056F-4044-4214-BD5B-FB5F1CD2B5DE}" type="sibTrans" cxnId="{B40CED3A-2414-4E99-BF70-94E381412A5D}">
      <dgm:prSet/>
      <dgm:spPr/>
      <dgm:t>
        <a:bodyPr/>
        <a:lstStyle/>
        <a:p>
          <a:endParaRPr lang="en-US" sz="1600" b="1">
            <a:solidFill>
              <a:schemeClr val="bg2"/>
            </a:solidFill>
          </a:endParaRPr>
        </a:p>
      </dgm:t>
    </dgm:pt>
    <dgm:pt modelId="{695EE4F1-31D1-42AA-81A0-A14970925811}">
      <dgm:prSet phldrT="[Text]" custT="1"/>
      <dgm:spPr/>
      <dgm:t>
        <a:bodyPr/>
        <a:lstStyle/>
        <a:p>
          <a:r>
            <a:rPr lang="en-US" sz="3600" b="1" dirty="0">
              <a:solidFill>
                <a:schemeClr val="bg2"/>
              </a:solidFill>
            </a:rPr>
            <a:t>More focus on muscle function</a:t>
          </a:r>
        </a:p>
      </dgm:t>
    </dgm:pt>
    <dgm:pt modelId="{7DF4D1FB-6732-48DD-9B56-E372FD5F240A}" type="parTrans" cxnId="{D7F8208B-5582-43BB-9697-BAB41C520E43}">
      <dgm:prSet/>
      <dgm:spPr/>
      <dgm:t>
        <a:bodyPr/>
        <a:lstStyle/>
        <a:p>
          <a:endParaRPr lang="en-US" sz="1600" b="1">
            <a:solidFill>
              <a:schemeClr val="bg2"/>
            </a:solidFill>
          </a:endParaRPr>
        </a:p>
      </dgm:t>
    </dgm:pt>
    <dgm:pt modelId="{0748592F-19D7-47FB-9F8E-134E5EF8603F}" type="sibTrans" cxnId="{D7F8208B-5582-43BB-9697-BAB41C520E43}">
      <dgm:prSet/>
      <dgm:spPr/>
      <dgm:t>
        <a:bodyPr/>
        <a:lstStyle/>
        <a:p>
          <a:endParaRPr lang="en-US" sz="1600" b="1">
            <a:solidFill>
              <a:schemeClr val="bg2"/>
            </a:solidFill>
          </a:endParaRPr>
        </a:p>
      </dgm:t>
    </dgm:pt>
    <dgm:pt modelId="{006DC7B6-8658-49F0-9628-758F4F90D0C3}" type="pres">
      <dgm:prSet presAssocID="{20AF01CA-2193-46B5-A377-8B33BBE4CA91}" presName="hierChild1" presStyleCnt="0">
        <dgm:presLayoutVars>
          <dgm:orgChart val="1"/>
          <dgm:chPref val="1"/>
          <dgm:dir/>
          <dgm:animOne val="branch"/>
          <dgm:animLvl val="lvl"/>
          <dgm:resizeHandles/>
        </dgm:presLayoutVars>
      </dgm:prSet>
      <dgm:spPr/>
    </dgm:pt>
    <dgm:pt modelId="{C6D41FF4-7310-4CED-8257-2108676DCD55}" type="pres">
      <dgm:prSet presAssocID="{F11F74DF-0214-445F-9413-83C83706447A}" presName="hierRoot1" presStyleCnt="0">
        <dgm:presLayoutVars>
          <dgm:hierBranch val="init"/>
        </dgm:presLayoutVars>
      </dgm:prSet>
      <dgm:spPr/>
    </dgm:pt>
    <dgm:pt modelId="{3C1D7DBB-A4BA-46ED-B5D4-C0AD765B612A}" type="pres">
      <dgm:prSet presAssocID="{F11F74DF-0214-445F-9413-83C83706447A}" presName="rootComposite1" presStyleCnt="0"/>
      <dgm:spPr/>
    </dgm:pt>
    <dgm:pt modelId="{6346DE1A-8B0F-4F93-A018-56D5B940DC2B}" type="pres">
      <dgm:prSet presAssocID="{F11F74DF-0214-445F-9413-83C83706447A}" presName="rootText1" presStyleLbl="node0" presStyleIdx="0" presStyleCnt="1">
        <dgm:presLayoutVars>
          <dgm:chPref val="3"/>
        </dgm:presLayoutVars>
      </dgm:prSet>
      <dgm:spPr/>
    </dgm:pt>
    <dgm:pt modelId="{B9E8B6D8-9C08-472B-9293-E2BFA21B893C}" type="pres">
      <dgm:prSet presAssocID="{F11F74DF-0214-445F-9413-83C83706447A}" presName="rootConnector1" presStyleLbl="node1" presStyleIdx="0" presStyleCnt="0"/>
      <dgm:spPr/>
    </dgm:pt>
    <dgm:pt modelId="{0B541C7E-E423-4B63-AF55-F65A1D8A818E}" type="pres">
      <dgm:prSet presAssocID="{F11F74DF-0214-445F-9413-83C83706447A}" presName="hierChild2" presStyleCnt="0"/>
      <dgm:spPr/>
    </dgm:pt>
    <dgm:pt modelId="{142375F4-0C35-43E8-A884-B7B82E0428B0}" type="pres">
      <dgm:prSet presAssocID="{7DF4D1FB-6732-48DD-9B56-E372FD5F240A}" presName="Name37" presStyleLbl="parChTrans1D2" presStyleIdx="0" presStyleCnt="1"/>
      <dgm:spPr/>
    </dgm:pt>
    <dgm:pt modelId="{0FDDC19C-555E-4FCD-B768-C28936CBAC2E}" type="pres">
      <dgm:prSet presAssocID="{695EE4F1-31D1-42AA-81A0-A14970925811}" presName="hierRoot2" presStyleCnt="0">
        <dgm:presLayoutVars>
          <dgm:hierBranch val="init"/>
        </dgm:presLayoutVars>
      </dgm:prSet>
      <dgm:spPr/>
    </dgm:pt>
    <dgm:pt modelId="{272D3447-EA19-4941-BFB5-D54C0250585A}" type="pres">
      <dgm:prSet presAssocID="{695EE4F1-31D1-42AA-81A0-A14970925811}" presName="rootComposite" presStyleCnt="0"/>
      <dgm:spPr/>
    </dgm:pt>
    <dgm:pt modelId="{500F10E9-48EC-47F3-A88F-C5F5C56DC070}" type="pres">
      <dgm:prSet presAssocID="{695EE4F1-31D1-42AA-81A0-A14970925811}" presName="rootText" presStyleLbl="node2" presStyleIdx="0" presStyleCnt="1">
        <dgm:presLayoutVars>
          <dgm:chPref val="3"/>
        </dgm:presLayoutVars>
      </dgm:prSet>
      <dgm:spPr/>
    </dgm:pt>
    <dgm:pt modelId="{719A9032-DAA7-46D0-9133-9A6A008B3491}" type="pres">
      <dgm:prSet presAssocID="{695EE4F1-31D1-42AA-81A0-A14970925811}" presName="rootConnector" presStyleLbl="node2" presStyleIdx="0" presStyleCnt="1"/>
      <dgm:spPr/>
    </dgm:pt>
    <dgm:pt modelId="{6186AD2C-6710-4CA0-8213-2666976C607C}" type="pres">
      <dgm:prSet presAssocID="{695EE4F1-31D1-42AA-81A0-A14970925811}" presName="hierChild4" presStyleCnt="0"/>
      <dgm:spPr/>
    </dgm:pt>
    <dgm:pt modelId="{642A772E-5C3B-4197-80C0-214DB1E45F97}" type="pres">
      <dgm:prSet presAssocID="{695EE4F1-31D1-42AA-81A0-A14970925811}" presName="hierChild5" presStyleCnt="0"/>
      <dgm:spPr/>
    </dgm:pt>
    <dgm:pt modelId="{1B25A198-7FCE-4630-80F7-15498689DDD5}" type="pres">
      <dgm:prSet presAssocID="{F11F74DF-0214-445F-9413-83C83706447A}" presName="hierChild3" presStyleCnt="0"/>
      <dgm:spPr/>
    </dgm:pt>
  </dgm:ptLst>
  <dgm:cxnLst>
    <dgm:cxn modelId="{8926B011-4F82-4F30-9F0F-54768262B0E7}" type="presOf" srcId="{7DF4D1FB-6732-48DD-9B56-E372FD5F240A}" destId="{142375F4-0C35-43E8-A884-B7B82E0428B0}" srcOrd="0" destOrd="0" presId="urn:microsoft.com/office/officeart/2005/8/layout/orgChart1"/>
    <dgm:cxn modelId="{6E19901A-022C-4979-AFEC-36E44E1BB32E}" type="presOf" srcId="{20AF01CA-2193-46B5-A377-8B33BBE4CA91}" destId="{006DC7B6-8658-49F0-9628-758F4F90D0C3}" srcOrd="0" destOrd="0" presId="urn:microsoft.com/office/officeart/2005/8/layout/orgChart1"/>
    <dgm:cxn modelId="{B40CED3A-2414-4E99-BF70-94E381412A5D}" srcId="{20AF01CA-2193-46B5-A377-8B33BBE4CA91}" destId="{F11F74DF-0214-445F-9413-83C83706447A}" srcOrd="0" destOrd="0" parTransId="{DF62C780-EE7C-43B5-9415-983181D1685E}" sibTransId="{9E5E056F-4044-4214-BD5B-FB5F1CD2B5DE}"/>
    <dgm:cxn modelId="{C585386F-CA61-4275-BDFA-379D71486D7D}" type="presOf" srcId="{695EE4F1-31D1-42AA-81A0-A14970925811}" destId="{500F10E9-48EC-47F3-A88F-C5F5C56DC070}" srcOrd="0" destOrd="0" presId="urn:microsoft.com/office/officeart/2005/8/layout/orgChart1"/>
    <dgm:cxn modelId="{896E8658-41A8-412C-ACD9-AE829E4052CD}" type="presOf" srcId="{F11F74DF-0214-445F-9413-83C83706447A}" destId="{6346DE1A-8B0F-4F93-A018-56D5B940DC2B}" srcOrd="0" destOrd="0" presId="urn:microsoft.com/office/officeart/2005/8/layout/orgChart1"/>
    <dgm:cxn modelId="{D7F8208B-5582-43BB-9697-BAB41C520E43}" srcId="{F11F74DF-0214-445F-9413-83C83706447A}" destId="{695EE4F1-31D1-42AA-81A0-A14970925811}" srcOrd="0" destOrd="0" parTransId="{7DF4D1FB-6732-48DD-9B56-E372FD5F240A}" sibTransId="{0748592F-19D7-47FB-9F8E-134E5EF8603F}"/>
    <dgm:cxn modelId="{625CAC91-35C1-4381-AE51-9053A33A6ABC}" type="presOf" srcId="{695EE4F1-31D1-42AA-81A0-A14970925811}" destId="{719A9032-DAA7-46D0-9133-9A6A008B3491}" srcOrd="1" destOrd="0" presId="urn:microsoft.com/office/officeart/2005/8/layout/orgChart1"/>
    <dgm:cxn modelId="{834659AF-AA6D-45C4-A155-88A976F2E4D6}" type="presOf" srcId="{F11F74DF-0214-445F-9413-83C83706447A}" destId="{B9E8B6D8-9C08-472B-9293-E2BFA21B893C}" srcOrd="1" destOrd="0" presId="urn:microsoft.com/office/officeart/2005/8/layout/orgChart1"/>
    <dgm:cxn modelId="{CC24699B-A42F-44EA-BEBC-98CE4A0528FF}" type="presParOf" srcId="{006DC7B6-8658-49F0-9628-758F4F90D0C3}" destId="{C6D41FF4-7310-4CED-8257-2108676DCD55}" srcOrd="0" destOrd="0" presId="urn:microsoft.com/office/officeart/2005/8/layout/orgChart1"/>
    <dgm:cxn modelId="{8DB82D09-1411-499A-8E46-26CF958FA7DB}" type="presParOf" srcId="{C6D41FF4-7310-4CED-8257-2108676DCD55}" destId="{3C1D7DBB-A4BA-46ED-B5D4-C0AD765B612A}" srcOrd="0" destOrd="0" presId="urn:microsoft.com/office/officeart/2005/8/layout/orgChart1"/>
    <dgm:cxn modelId="{C69A5AE2-AC56-4184-B129-51187CEA24FB}" type="presParOf" srcId="{3C1D7DBB-A4BA-46ED-B5D4-C0AD765B612A}" destId="{6346DE1A-8B0F-4F93-A018-56D5B940DC2B}" srcOrd="0" destOrd="0" presId="urn:microsoft.com/office/officeart/2005/8/layout/orgChart1"/>
    <dgm:cxn modelId="{6B8EF601-8EC3-4A7C-978E-B64AD629B5DB}" type="presParOf" srcId="{3C1D7DBB-A4BA-46ED-B5D4-C0AD765B612A}" destId="{B9E8B6D8-9C08-472B-9293-E2BFA21B893C}" srcOrd="1" destOrd="0" presId="urn:microsoft.com/office/officeart/2005/8/layout/orgChart1"/>
    <dgm:cxn modelId="{4D9C5FC3-21A1-42E0-9BAD-82CE95C4433D}" type="presParOf" srcId="{C6D41FF4-7310-4CED-8257-2108676DCD55}" destId="{0B541C7E-E423-4B63-AF55-F65A1D8A818E}" srcOrd="1" destOrd="0" presId="urn:microsoft.com/office/officeart/2005/8/layout/orgChart1"/>
    <dgm:cxn modelId="{C44ECFC2-3ABC-4E4E-831C-AF3D14C9D823}" type="presParOf" srcId="{0B541C7E-E423-4B63-AF55-F65A1D8A818E}" destId="{142375F4-0C35-43E8-A884-B7B82E0428B0}" srcOrd="0" destOrd="0" presId="urn:microsoft.com/office/officeart/2005/8/layout/orgChart1"/>
    <dgm:cxn modelId="{DBE56389-1CA2-4449-A4A5-BA7C89C77AFF}" type="presParOf" srcId="{0B541C7E-E423-4B63-AF55-F65A1D8A818E}" destId="{0FDDC19C-555E-4FCD-B768-C28936CBAC2E}" srcOrd="1" destOrd="0" presId="urn:microsoft.com/office/officeart/2005/8/layout/orgChart1"/>
    <dgm:cxn modelId="{6425A24D-C806-47FF-9524-96DF3CEBFBF8}" type="presParOf" srcId="{0FDDC19C-555E-4FCD-B768-C28936CBAC2E}" destId="{272D3447-EA19-4941-BFB5-D54C0250585A}" srcOrd="0" destOrd="0" presId="urn:microsoft.com/office/officeart/2005/8/layout/orgChart1"/>
    <dgm:cxn modelId="{0574D649-5491-4DF1-9C14-3D730A59FCC9}" type="presParOf" srcId="{272D3447-EA19-4941-BFB5-D54C0250585A}" destId="{500F10E9-48EC-47F3-A88F-C5F5C56DC070}" srcOrd="0" destOrd="0" presId="urn:microsoft.com/office/officeart/2005/8/layout/orgChart1"/>
    <dgm:cxn modelId="{43B602C0-0F73-4E79-88ED-B20688DA53CE}" type="presParOf" srcId="{272D3447-EA19-4941-BFB5-D54C0250585A}" destId="{719A9032-DAA7-46D0-9133-9A6A008B3491}" srcOrd="1" destOrd="0" presId="urn:microsoft.com/office/officeart/2005/8/layout/orgChart1"/>
    <dgm:cxn modelId="{4D461E6F-FD30-4232-8B86-69DE6A09DFC9}" type="presParOf" srcId="{0FDDC19C-555E-4FCD-B768-C28936CBAC2E}" destId="{6186AD2C-6710-4CA0-8213-2666976C607C}" srcOrd="1" destOrd="0" presId="urn:microsoft.com/office/officeart/2005/8/layout/orgChart1"/>
    <dgm:cxn modelId="{AB642C33-EF7E-4983-BE57-CADA5E7B1498}" type="presParOf" srcId="{0FDDC19C-555E-4FCD-B768-C28936CBAC2E}" destId="{642A772E-5C3B-4197-80C0-214DB1E45F97}" srcOrd="2" destOrd="0" presId="urn:microsoft.com/office/officeart/2005/8/layout/orgChart1"/>
    <dgm:cxn modelId="{DFDB3EA5-28BA-4412-91EA-50A30A6ABB11}" type="presParOf" srcId="{C6D41FF4-7310-4CED-8257-2108676DCD55}" destId="{1B25A198-7FCE-4630-80F7-15498689DDD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0AF01CA-2193-46B5-A377-8B33BBE4CA9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F11F74DF-0214-445F-9413-83C83706447A}">
      <dgm:prSet phldrT="[Text]" custT="1"/>
      <dgm:spPr/>
      <dgm:t>
        <a:bodyPr/>
        <a:lstStyle/>
        <a:p>
          <a:r>
            <a:rPr lang="en-US" sz="3600" b="1" dirty="0">
              <a:solidFill>
                <a:schemeClr val="bg2"/>
              </a:solidFill>
            </a:rPr>
            <a:t>Take Homes</a:t>
          </a:r>
        </a:p>
      </dgm:t>
    </dgm:pt>
    <dgm:pt modelId="{DF62C780-EE7C-43B5-9415-983181D1685E}" type="parTrans" cxnId="{B40CED3A-2414-4E99-BF70-94E381412A5D}">
      <dgm:prSet/>
      <dgm:spPr/>
      <dgm:t>
        <a:bodyPr/>
        <a:lstStyle/>
        <a:p>
          <a:endParaRPr lang="en-US" b="1">
            <a:solidFill>
              <a:schemeClr val="bg2"/>
            </a:solidFill>
          </a:endParaRPr>
        </a:p>
      </dgm:t>
    </dgm:pt>
    <dgm:pt modelId="{9E5E056F-4044-4214-BD5B-FB5F1CD2B5DE}" type="sibTrans" cxnId="{B40CED3A-2414-4E99-BF70-94E381412A5D}">
      <dgm:prSet/>
      <dgm:spPr/>
      <dgm:t>
        <a:bodyPr/>
        <a:lstStyle/>
        <a:p>
          <a:endParaRPr lang="en-US" b="1">
            <a:solidFill>
              <a:schemeClr val="bg2"/>
            </a:solidFill>
          </a:endParaRPr>
        </a:p>
      </dgm:t>
    </dgm:pt>
    <dgm:pt modelId="{695EE4F1-31D1-42AA-81A0-A14970925811}">
      <dgm:prSet phldrT="[Text]" custT="1"/>
      <dgm:spPr/>
      <dgm:t>
        <a:bodyPr/>
        <a:lstStyle/>
        <a:p>
          <a:r>
            <a:rPr lang="en-US" sz="2400" b="1" dirty="0">
              <a:solidFill>
                <a:schemeClr val="bg2"/>
              </a:solidFill>
            </a:rPr>
            <a:t>More focus on muscle function</a:t>
          </a:r>
        </a:p>
      </dgm:t>
    </dgm:pt>
    <dgm:pt modelId="{7DF4D1FB-6732-48DD-9B56-E372FD5F240A}" type="parTrans" cxnId="{D7F8208B-5582-43BB-9697-BAB41C520E43}">
      <dgm:prSet/>
      <dgm:spPr/>
      <dgm:t>
        <a:bodyPr/>
        <a:lstStyle/>
        <a:p>
          <a:endParaRPr lang="en-US" b="1">
            <a:solidFill>
              <a:schemeClr val="bg2"/>
            </a:solidFill>
          </a:endParaRPr>
        </a:p>
      </dgm:t>
    </dgm:pt>
    <dgm:pt modelId="{0748592F-19D7-47FB-9F8E-134E5EF8603F}" type="sibTrans" cxnId="{D7F8208B-5582-43BB-9697-BAB41C520E43}">
      <dgm:prSet/>
      <dgm:spPr/>
      <dgm:t>
        <a:bodyPr/>
        <a:lstStyle/>
        <a:p>
          <a:endParaRPr lang="en-US" b="1">
            <a:solidFill>
              <a:schemeClr val="bg2"/>
            </a:solidFill>
          </a:endParaRPr>
        </a:p>
      </dgm:t>
    </dgm:pt>
    <dgm:pt modelId="{0F4F8E6B-E366-4D4B-A10B-6E2A6680A3D4}">
      <dgm:prSet/>
      <dgm:spPr/>
      <dgm:t>
        <a:bodyPr/>
        <a:lstStyle/>
        <a:p>
          <a:r>
            <a:rPr lang="en-US" b="1" dirty="0">
              <a:solidFill>
                <a:schemeClr val="bg2"/>
              </a:solidFill>
            </a:rPr>
            <a:t>Increase in neuromuscular training</a:t>
          </a:r>
        </a:p>
      </dgm:t>
    </dgm:pt>
    <dgm:pt modelId="{760727DB-A8E1-4BB6-BD1E-2C19390E87B9}" type="parTrans" cxnId="{7B5BB6C5-EE3A-45A5-B4A3-9EB5E37AAF3D}">
      <dgm:prSet/>
      <dgm:spPr/>
      <dgm:t>
        <a:bodyPr/>
        <a:lstStyle/>
        <a:p>
          <a:endParaRPr lang="en-US"/>
        </a:p>
      </dgm:t>
    </dgm:pt>
    <dgm:pt modelId="{D242B4CA-9B2F-4FCB-8250-D03D7921A43C}" type="sibTrans" cxnId="{7B5BB6C5-EE3A-45A5-B4A3-9EB5E37AAF3D}">
      <dgm:prSet/>
      <dgm:spPr/>
      <dgm:t>
        <a:bodyPr/>
        <a:lstStyle/>
        <a:p>
          <a:endParaRPr lang="en-US"/>
        </a:p>
      </dgm:t>
    </dgm:pt>
    <dgm:pt modelId="{6C3B88EC-B143-403C-A957-1B6DCFBAE5C3}">
      <dgm:prSet/>
      <dgm:spPr/>
      <dgm:t>
        <a:bodyPr/>
        <a:lstStyle/>
        <a:p>
          <a:r>
            <a:rPr lang="en-US" b="1" dirty="0">
              <a:solidFill>
                <a:schemeClr val="bg2"/>
              </a:solidFill>
            </a:rPr>
            <a:t>Increase use of External Focus during rehabilitation</a:t>
          </a:r>
        </a:p>
      </dgm:t>
    </dgm:pt>
    <dgm:pt modelId="{96B84E05-C170-4352-B753-CDBAADF1D783}" type="parTrans" cxnId="{5460D693-5AD2-48A5-9BD2-0D095761D895}">
      <dgm:prSet/>
      <dgm:spPr/>
      <dgm:t>
        <a:bodyPr/>
        <a:lstStyle/>
        <a:p>
          <a:endParaRPr lang="en-US"/>
        </a:p>
      </dgm:t>
    </dgm:pt>
    <dgm:pt modelId="{11541A0D-96CB-4592-AF31-E8C763FD7437}" type="sibTrans" cxnId="{5460D693-5AD2-48A5-9BD2-0D095761D895}">
      <dgm:prSet/>
      <dgm:spPr/>
      <dgm:t>
        <a:bodyPr/>
        <a:lstStyle/>
        <a:p>
          <a:endParaRPr lang="en-US"/>
        </a:p>
      </dgm:t>
    </dgm:pt>
    <dgm:pt modelId="{006DC7B6-8658-49F0-9628-758F4F90D0C3}" type="pres">
      <dgm:prSet presAssocID="{20AF01CA-2193-46B5-A377-8B33BBE4CA91}" presName="hierChild1" presStyleCnt="0">
        <dgm:presLayoutVars>
          <dgm:orgChart val="1"/>
          <dgm:chPref val="1"/>
          <dgm:dir/>
          <dgm:animOne val="branch"/>
          <dgm:animLvl val="lvl"/>
          <dgm:resizeHandles/>
        </dgm:presLayoutVars>
      </dgm:prSet>
      <dgm:spPr/>
    </dgm:pt>
    <dgm:pt modelId="{C6D41FF4-7310-4CED-8257-2108676DCD55}" type="pres">
      <dgm:prSet presAssocID="{F11F74DF-0214-445F-9413-83C83706447A}" presName="hierRoot1" presStyleCnt="0">
        <dgm:presLayoutVars>
          <dgm:hierBranch val="init"/>
        </dgm:presLayoutVars>
      </dgm:prSet>
      <dgm:spPr/>
    </dgm:pt>
    <dgm:pt modelId="{3C1D7DBB-A4BA-46ED-B5D4-C0AD765B612A}" type="pres">
      <dgm:prSet presAssocID="{F11F74DF-0214-445F-9413-83C83706447A}" presName="rootComposite1" presStyleCnt="0"/>
      <dgm:spPr/>
    </dgm:pt>
    <dgm:pt modelId="{6346DE1A-8B0F-4F93-A018-56D5B940DC2B}" type="pres">
      <dgm:prSet presAssocID="{F11F74DF-0214-445F-9413-83C83706447A}" presName="rootText1" presStyleLbl="node0" presStyleIdx="0" presStyleCnt="1">
        <dgm:presLayoutVars>
          <dgm:chPref val="3"/>
        </dgm:presLayoutVars>
      </dgm:prSet>
      <dgm:spPr/>
    </dgm:pt>
    <dgm:pt modelId="{B9E8B6D8-9C08-472B-9293-E2BFA21B893C}" type="pres">
      <dgm:prSet presAssocID="{F11F74DF-0214-445F-9413-83C83706447A}" presName="rootConnector1" presStyleLbl="node1" presStyleIdx="0" presStyleCnt="0"/>
      <dgm:spPr/>
    </dgm:pt>
    <dgm:pt modelId="{0B541C7E-E423-4B63-AF55-F65A1D8A818E}" type="pres">
      <dgm:prSet presAssocID="{F11F74DF-0214-445F-9413-83C83706447A}" presName="hierChild2" presStyleCnt="0"/>
      <dgm:spPr/>
    </dgm:pt>
    <dgm:pt modelId="{142375F4-0C35-43E8-A884-B7B82E0428B0}" type="pres">
      <dgm:prSet presAssocID="{7DF4D1FB-6732-48DD-9B56-E372FD5F240A}" presName="Name37" presStyleLbl="parChTrans1D2" presStyleIdx="0" presStyleCnt="1"/>
      <dgm:spPr/>
    </dgm:pt>
    <dgm:pt modelId="{0FDDC19C-555E-4FCD-B768-C28936CBAC2E}" type="pres">
      <dgm:prSet presAssocID="{695EE4F1-31D1-42AA-81A0-A14970925811}" presName="hierRoot2" presStyleCnt="0">
        <dgm:presLayoutVars>
          <dgm:hierBranch val="init"/>
        </dgm:presLayoutVars>
      </dgm:prSet>
      <dgm:spPr/>
    </dgm:pt>
    <dgm:pt modelId="{272D3447-EA19-4941-BFB5-D54C0250585A}" type="pres">
      <dgm:prSet presAssocID="{695EE4F1-31D1-42AA-81A0-A14970925811}" presName="rootComposite" presStyleCnt="0"/>
      <dgm:spPr/>
    </dgm:pt>
    <dgm:pt modelId="{500F10E9-48EC-47F3-A88F-C5F5C56DC070}" type="pres">
      <dgm:prSet presAssocID="{695EE4F1-31D1-42AA-81A0-A14970925811}" presName="rootText" presStyleLbl="node2" presStyleIdx="0" presStyleCnt="1">
        <dgm:presLayoutVars>
          <dgm:chPref val="3"/>
        </dgm:presLayoutVars>
      </dgm:prSet>
      <dgm:spPr/>
    </dgm:pt>
    <dgm:pt modelId="{719A9032-DAA7-46D0-9133-9A6A008B3491}" type="pres">
      <dgm:prSet presAssocID="{695EE4F1-31D1-42AA-81A0-A14970925811}" presName="rootConnector" presStyleLbl="node2" presStyleIdx="0" presStyleCnt="1"/>
      <dgm:spPr/>
    </dgm:pt>
    <dgm:pt modelId="{6186AD2C-6710-4CA0-8213-2666976C607C}" type="pres">
      <dgm:prSet presAssocID="{695EE4F1-31D1-42AA-81A0-A14970925811}" presName="hierChild4" presStyleCnt="0"/>
      <dgm:spPr/>
    </dgm:pt>
    <dgm:pt modelId="{C92C2FEA-9ABF-4DFD-B05D-4E32BD573550}" type="pres">
      <dgm:prSet presAssocID="{760727DB-A8E1-4BB6-BD1E-2C19390E87B9}" presName="Name37" presStyleLbl="parChTrans1D3" presStyleIdx="0" presStyleCnt="2"/>
      <dgm:spPr/>
    </dgm:pt>
    <dgm:pt modelId="{5B51D910-6472-487E-84F8-8AEBD3E8B414}" type="pres">
      <dgm:prSet presAssocID="{0F4F8E6B-E366-4D4B-A10B-6E2A6680A3D4}" presName="hierRoot2" presStyleCnt="0">
        <dgm:presLayoutVars>
          <dgm:hierBranch val="init"/>
        </dgm:presLayoutVars>
      </dgm:prSet>
      <dgm:spPr/>
    </dgm:pt>
    <dgm:pt modelId="{8F86A360-F11E-411C-85D1-2CFFE9AE0996}" type="pres">
      <dgm:prSet presAssocID="{0F4F8E6B-E366-4D4B-A10B-6E2A6680A3D4}" presName="rootComposite" presStyleCnt="0"/>
      <dgm:spPr/>
    </dgm:pt>
    <dgm:pt modelId="{B10D011D-07DC-405E-BC4B-68E62FC1B114}" type="pres">
      <dgm:prSet presAssocID="{0F4F8E6B-E366-4D4B-A10B-6E2A6680A3D4}" presName="rootText" presStyleLbl="node3" presStyleIdx="0" presStyleCnt="2">
        <dgm:presLayoutVars>
          <dgm:chPref val="3"/>
        </dgm:presLayoutVars>
      </dgm:prSet>
      <dgm:spPr/>
    </dgm:pt>
    <dgm:pt modelId="{74198ED1-512F-4621-AE1C-67246AFFFCF2}" type="pres">
      <dgm:prSet presAssocID="{0F4F8E6B-E366-4D4B-A10B-6E2A6680A3D4}" presName="rootConnector" presStyleLbl="node3" presStyleIdx="0" presStyleCnt="2"/>
      <dgm:spPr/>
    </dgm:pt>
    <dgm:pt modelId="{A93C4275-33D7-4F6C-BA27-CF3CB68ABE07}" type="pres">
      <dgm:prSet presAssocID="{0F4F8E6B-E366-4D4B-A10B-6E2A6680A3D4}" presName="hierChild4" presStyleCnt="0"/>
      <dgm:spPr/>
    </dgm:pt>
    <dgm:pt modelId="{C5250C38-AB58-4DF4-8C34-4AA8220D7ECA}" type="pres">
      <dgm:prSet presAssocID="{0F4F8E6B-E366-4D4B-A10B-6E2A6680A3D4}" presName="hierChild5" presStyleCnt="0"/>
      <dgm:spPr/>
    </dgm:pt>
    <dgm:pt modelId="{CAD8226C-5713-4C9C-8DDE-F22847D5F87D}" type="pres">
      <dgm:prSet presAssocID="{96B84E05-C170-4352-B753-CDBAADF1D783}" presName="Name37" presStyleLbl="parChTrans1D3" presStyleIdx="1" presStyleCnt="2"/>
      <dgm:spPr/>
    </dgm:pt>
    <dgm:pt modelId="{D82AAE75-AA53-4203-A542-17B3F73774FD}" type="pres">
      <dgm:prSet presAssocID="{6C3B88EC-B143-403C-A957-1B6DCFBAE5C3}" presName="hierRoot2" presStyleCnt="0">
        <dgm:presLayoutVars>
          <dgm:hierBranch val="r"/>
        </dgm:presLayoutVars>
      </dgm:prSet>
      <dgm:spPr/>
    </dgm:pt>
    <dgm:pt modelId="{64555418-F37F-41E9-BD0F-E3B50E2B0710}" type="pres">
      <dgm:prSet presAssocID="{6C3B88EC-B143-403C-A957-1B6DCFBAE5C3}" presName="rootComposite" presStyleCnt="0"/>
      <dgm:spPr/>
    </dgm:pt>
    <dgm:pt modelId="{492CD37E-DE5E-4235-BCB2-1B45E08277E2}" type="pres">
      <dgm:prSet presAssocID="{6C3B88EC-B143-403C-A957-1B6DCFBAE5C3}" presName="rootText" presStyleLbl="node3" presStyleIdx="1" presStyleCnt="2" custLinFactX="-31906" custLinFactY="-41439" custLinFactNeighborX="-100000" custLinFactNeighborY="-100000">
        <dgm:presLayoutVars>
          <dgm:chPref val="3"/>
        </dgm:presLayoutVars>
      </dgm:prSet>
      <dgm:spPr/>
    </dgm:pt>
    <dgm:pt modelId="{D54580D1-4C06-4B84-B0DE-B11CE7888A0D}" type="pres">
      <dgm:prSet presAssocID="{6C3B88EC-B143-403C-A957-1B6DCFBAE5C3}" presName="rootConnector" presStyleLbl="node3" presStyleIdx="1" presStyleCnt="2"/>
      <dgm:spPr/>
    </dgm:pt>
    <dgm:pt modelId="{20D9FF12-3A4F-4E96-97D2-B668BC7E7BD2}" type="pres">
      <dgm:prSet presAssocID="{6C3B88EC-B143-403C-A957-1B6DCFBAE5C3}" presName="hierChild4" presStyleCnt="0"/>
      <dgm:spPr/>
    </dgm:pt>
    <dgm:pt modelId="{013F9D2D-D884-4949-85A4-94CB4EFA84EA}" type="pres">
      <dgm:prSet presAssocID="{6C3B88EC-B143-403C-A957-1B6DCFBAE5C3}" presName="hierChild5" presStyleCnt="0"/>
      <dgm:spPr/>
    </dgm:pt>
    <dgm:pt modelId="{642A772E-5C3B-4197-80C0-214DB1E45F97}" type="pres">
      <dgm:prSet presAssocID="{695EE4F1-31D1-42AA-81A0-A14970925811}" presName="hierChild5" presStyleCnt="0"/>
      <dgm:spPr/>
    </dgm:pt>
    <dgm:pt modelId="{1B25A198-7FCE-4630-80F7-15498689DDD5}" type="pres">
      <dgm:prSet presAssocID="{F11F74DF-0214-445F-9413-83C83706447A}" presName="hierChild3" presStyleCnt="0"/>
      <dgm:spPr/>
    </dgm:pt>
  </dgm:ptLst>
  <dgm:cxnLst>
    <dgm:cxn modelId="{AB438E09-AC97-4D06-8031-DFD2438D84B1}" type="presOf" srcId="{7DF4D1FB-6732-48DD-9B56-E372FD5F240A}" destId="{142375F4-0C35-43E8-A884-B7B82E0428B0}" srcOrd="0" destOrd="0" presId="urn:microsoft.com/office/officeart/2005/8/layout/orgChart1"/>
    <dgm:cxn modelId="{6E19901A-022C-4979-AFEC-36E44E1BB32E}" type="presOf" srcId="{20AF01CA-2193-46B5-A377-8B33BBE4CA91}" destId="{006DC7B6-8658-49F0-9628-758F4F90D0C3}" srcOrd="0" destOrd="0" presId="urn:microsoft.com/office/officeart/2005/8/layout/orgChart1"/>
    <dgm:cxn modelId="{B7C2A32B-B89D-4975-B6B6-209AD14BA5ED}" type="presOf" srcId="{6C3B88EC-B143-403C-A957-1B6DCFBAE5C3}" destId="{492CD37E-DE5E-4235-BCB2-1B45E08277E2}" srcOrd="0" destOrd="0" presId="urn:microsoft.com/office/officeart/2005/8/layout/orgChart1"/>
    <dgm:cxn modelId="{8FF80438-6B7D-49B2-9FBF-9A6D37AC513A}" type="presOf" srcId="{0F4F8E6B-E366-4D4B-A10B-6E2A6680A3D4}" destId="{74198ED1-512F-4621-AE1C-67246AFFFCF2}" srcOrd="1" destOrd="0" presId="urn:microsoft.com/office/officeart/2005/8/layout/orgChart1"/>
    <dgm:cxn modelId="{B40CED3A-2414-4E99-BF70-94E381412A5D}" srcId="{20AF01CA-2193-46B5-A377-8B33BBE4CA91}" destId="{F11F74DF-0214-445F-9413-83C83706447A}" srcOrd="0" destOrd="0" parTransId="{DF62C780-EE7C-43B5-9415-983181D1685E}" sibTransId="{9E5E056F-4044-4214-BD5B-FB5F1CD2B5DE}"/>
    <dgm:cxn modelId="{63ED5F52-702E-47AF-85CD-FD4765D672E4}" type="presOf" srcId="{695EE4F1-31D1-42AA-81A0-A14970925811}" destId="{500F10E9-48EC-47F3-A88F-C5F5C56DC070}" srcOrd="0" destOrd="0" presId="urn:microsoft.com/office/officeart/2005/8/layout/orgChart1"/>
    <dgm:cxn modelId="{078EAE7A-438A-4033-A4FD-008769FD0678}" type="presOf" srcId="{6C3B88EC-B143-403C-A957-1B6DCFBAE5C3}" destId="{D54580D1-4C06-4B84-B0DE-B11CE7888A0D}" srcOrd="1" destOrd="0" presId="urn:microsoft.com/office/officeart/2005/8/layout/orgChart1"/>
    <dgm:cxn modelId="{D7F8208B-5582-43BB-9697-BAB41C520E43}" srcId="{F11F74DF-0214-445F-9413-83C83706447A}" destId="{695EE4F1-31D1-42AA-81A0-A14970925811}" srcOrd="0" destOrd="0" parTransId="{7DF4D1FB-6732-48DD-9B56-E372FD5F240A}" sibTransId="{0748592F-19D7-47FB-9F8E-134E5EF8603F}"/>
    <dgm:cxn modelId="{9E567E8F-86EF-4772-A7C2-D2FB78081F8F}" type="presOf" srcId="{F11F74DF-0214-445F-9413-83C83706447A}" destId="{6346DE1A-8B0F-4F93-A018-56D5B940DC2B}" srcOrd="0" destOrd="0" presId="urn:microsoft.com/office/officeart/2005/8/layout/orgChart1"/>
    <dgm:cxn modelId="{5460D693-5AD2-48A5-9BD2-0D095761D895}" srcId="{695EE4F1-31D1-42AA-81A0-A14970925811}" destId="{6C3B88EC-B143-403C-A957-1B6DCFBAE5C3}" srcOrd="1" destOrd="0" parTransId="{96B84E05-C170-4352-B753-CDBAADF1D783}" sibTransId="{11541A0D-96CB-4592-AF31-E8C763FD7437}"/>
    <dgm:cxn modelId="{C56A709D-28FF-4E2A-ADFC-B208DAC7218B}" type="presOf" srcId="{96B84E05-C170-4352-B753-CDBAADF1D783}" destId="{CAD8226C-5713-4C9C-8DDE-F22847D5F87D}" srcOrd="0" destOrd="0" presId="urn:microsoft.com/office/officeart/2005/8/layout/orgChart1"/>
    <dgm:cxn modelId="{6C5936A2-B077-4743-B8C8-3571F45D5731}" type="presOf" srcId="{0F4F8E6B-E366-4D4B-A10B-6E2A6680A3D4}" destId="{B10D011D-07DC-405E-BC4B-68E62FC1B114}" srcOrd="0" destOrd="0" presId="urn:microsoft.com/office/officeart/2005/8/layout/orgChart1"/>
    <dgm:cxn modelId="{79802DBB-8589-4D81-8301-F1294D319D17}" type="presOf" srcId="{695EE4F1-31D1-42AA-81A0-A14970925811}" destId="{719A9032-DAA7-46D0-9133-9A6A008B3491}" srcOrd="1" destOrd="0" presId="urn:microsoft.com/office/officeart/2005/8/layout/orgChart1"/>
    <dgm:cxn modelId="{7B5BB6C5-EE3A-45A5-B4A3-9EB5E37AAF3D}" srcId="{695EE4F1-31D1-42AA-81A0-A14970925811}" destId="{0F4F8E6B-E366-4D4B-A10B-6E2A6680A3D4}" srcOrd="0" destOrd="0" parTransId="{760727DB-A8E1-4BB6-BD1E-2C19390E87B9}" sibTransId="{D242B4CA-9B2F-4FCB-8250-D03D7921A43C}"/>
    <dgm:cxn modelId="{D6C773DA-839B-4F95-A77F-324AAF56CD63}" type="presOf" srcId="{760727DB-A8E1-4BB6-BD1E-2C19390E87B9}" destId="{C92C2FEA-9ABF-4DFD-B05D-4E32BD573550}" srcOrd="0" destOrd="0" presId="urn:microsoft.com/office/officeart/2005/8/layout/orgChart1"/>
    <dgm:cxn modelId="{7D4168E8-1D69-439B-BDC6-DECF050C9E76}" type="presOf" srcId="{F11F74DF-0214-445F-9413-83C83706447A}" destId="{B9E8B6D8-9C08-472B-9293-E2BFA21B893C}" srcOrd="1" destOrd="0" presId="urn:microsoft.com/office/officeart/2005/8/layout/orgChart1"/>
    <dgm:cxn modelId="{FBEC1664-2810-4F25-B66A-565750720821}" type="presParOf" srcId="{006DC7B6-8658-49F0-9628-758F4F90D0C3}" destId="{C6D41FF4-7310-4CED-8257-2108676DCD55}" srcOrd="0" destOrd="0" presId="urn:microsoft.com/office/officeart/2005/8/layout/orgChart1"/>
    <dgm:cxn modelId="{90DB661D-8E4B-4F7B-B947-5CD082B4C705}" type="presParOf" srcId="{C6D41FF4-7310-4CED-8257-2108676DCD55}" destId="{3C1D7DBB-A4BA-46ED-B5D4-C0AD765B612A}" srcOrd="0" destOrd="0" presId="urn:microsoft.com/office/officeart/2005/8/layout/orgChart1"/>
    <dgm:cxn modelId="{DADB3135-42CD-4576-B445-26678B54D847}" type="presParOf" srcId="{3C1D7DBB-A4BA-46ED-B5D4-C0AD765B612A}" destId="{6346DE1A-8B0F-4F93-A018-56D5B940DC2B}" srcOrd="0" destOrd="0" presId="urn:microsoft.com/office/officeart/2005/8/layout/orgChart1"/>
    <dgm:cxn modelId="{DE4F60ED-B994-426A-9696-1E969571AB64}" type="presParOf" srcId="{3C1D7DBB-A4BA-46ED-B5D4-C0AD765B612A}" destId="{B9E8B6D8-9C08-472B-9293-E2BFA21B893C}" srcOrd="1" destOrd="0" presId="urn:microsoft.com/office/officeart/2005/8/layout/orgChart1"/>
    <dgm:cxn modelId="{3520277A-8444-4506-9DB0-0360900EB2CC}" type="presParOf" srcId="{C6D41FF4-7310-4CED-8257-2108676DCD55}" destId="{0B541C7E-E423-4B63-AF55-F65A1D8A818E}" srcOrd="1" destOrd="0" presId="urn:microsoft.com/office/officeart/2005/8/layout/orgChart1"/>
    <dgm:cxn modelId="{EBE216D9-9D97-403A-94EC-57A698BB8BE8}" type="presParOf" srcId="{0B541C7E-E423-4B63-AF55-F65A1D8A818E}" destId="{142375F4-0C35-43E8-A884-B7B82E0428B0}" srcOrd="0" destOrd="0" presId="urn:microsoft.com/office/officeart/2005/8/layout/orgChart1"/>
    <dgm:cxn modelId="{C416234A-3F9C-420A-BB0A-EE7243007084}" type="presParOf" srcId="{0B541C7E-E423-4B63-AF55-F65A1D8A818E}" destId="{0FDDC19C-555E-4FCD-B768-C28936CBAC2E}" srcOrd="1" destOrd="0" presId="urn:microsoft.com/office/officeart/2005/8/layout/orgChart1"/>
    <dgm:cxn modelId="{37D8714B-0F05-4E9A-8C7F-3D18F11E1882}" type="presParOf" srcId="{0FDDC19C-555E-4FCD-B768-C28936CBAC2E}" destId="{272D3447-EA19-4941-BFB5-D54C0250585A}" srcOrd="0" destOrd="0" presId="urn:microsoft.com/office/officeart/2005/8/layout/orgChart1"/>
    <dgm:cxn modelId="{F0FC5736-9609-4DD0-90EB-C786AA06CD74}" type="presParOf" srcId="{272D3447-EA19-4941-BFB5-D54C0250585A}" destId="{500F10E9-48EC-47F3-A88F-C5F5C56DC070}" srcOrd="0" destOrd="0" presId="urn:microsoft.com/office/officeart/2005/8/layout/orgChart1"/>
    <dgm:cxn modelId="{4066D7DE-81E8-4868-82A7-8A116D8BF528}" type="presParOf" srcId="{272D3447-EA19-4941-BFB5-D54C0250585A}" destId="{719A9032-DAA7-46D0-9133-9A6A008B3491}" srcOrd="1" destOrd="0" presId="urn:microsoft.com/office/officeart/2005/8/layout/orgChart1"/>
    <dgm:cxn modelId="{7AEA7654-3C40-4D79-A0DD-B269BA1D77D9}" type="presParOf" srcId="{0FDDC19C-555E-4FCD-B768-C28936CBAC2E}" destId="{6186AD2C-6710-4CA0-8213-2666976C607C}" srcOrd="1" destOrd="0" presId="urn:microsoft.com/office/officeart/2005/8/layout/orgChart1"/>
    <dgm:cxn modelId="{DBBC9FB1-3A6D-4EB0-930F-98A89BBF24BE}" type="presParOf" srcId="{6186AD2C-6710-4CA0-8213-2666976C607C}" destId="{C92C2FEA-9ABF-4DFD-B05D-4E32BD573550}" srcOrd="0" destOrd="0" presId="urn:microsoft.com/office/officeart/2005/8/layout/orgChart1"/>
    <dgm:cxn modelId="{2CE893E0-591D-4E73-AC70-B30ACA54E9FC}" type="presParOf" srcId="{6186AD2C-6710-4CA0-8213-2666976C607C}" destId="{5B51D910-6472-487E-84F8-8AEBD3E8B414}" srcOrd="1" destOrd="0" presId="urn:microsoft.com/office/officeart/2005/8/layout/orgChart1"/>
    <dgm:cxn modelId="{61E82A3C-A0FC-40FC-8EB1-4118A83E25DE}" type="presParOf" srcId="{5B51D910-6472-487E-84F8-8AEBD3E8B414}" destId="{8F86A360-F11E-411C-85D1-2CFFE9AE0996}" srcOrd="0" destOrd="0" presId="urn:microsoft.com/office/officeart/2005/8/layout/orgChart1"/>
    <dgm:cxn modelId="{4C0BEAFD-2DC5-4200-96A1-23D56571D0D2}" type="presParOf" srcId="{8F86A360-F11E-411C-85D1-2CFFE9AE0996}" destId="{B10D011D-07DC-405E-BC4B-68E62FC1B114}" srcOrd="0" destOrd="0" presId="urn:microsoft.com/office/officeart/2005/8/layout/orgChart1"/>
    <dgm:cxn modelId="{F41ACFBD-AA10-44AF-AC73-C954D456A452}" type="presParOf" srcId="{8F86A360-F11E-411C-85D1-2CFFE9AE0996}" destId="{74198ED1-512F-4621-AE1C-67246AFFFCF2}" srcOrd="1" destOrd="0" presId="urn:microsoft.com/office/officeart/2005/8/layout/orgChart1"/>
    <dgm:cxn modelId="{5C862FFE-2094-4372-886F-3B97437FB965}" type="presParOf" srcId="{5B51D910-6472-487E-84F8-8AEBD3E8B414}" destId="{A93C4275-33D7-4F6C-BA27-CF3CB68ABE07}" srcOrd="1" destOrd="0" presId="urn:microsoft.com/office/officeart/2005/8/layout/orgChart1"/>
    <dgm:cxn modelId="{122E29F3-C14B-4AEC-8E5D-0AE48C39A442}" type="presParOf" srcId="{5B51D910-6472-487E-84F8-8AEBD3E8B414}" destId="{C5250C38-AB58-4DF4-8C34-4AA8220D7ECA}" srcOrd="2" destOrd="0" presId="urn:microsoft.com/office/officeart/2005/8/layout/orgChart1"/>
    <dgm:cxn modelId="{BB24C3B3-7110-4115-A6EF-BC7EE545D218}" type="presParOf" srcId="{6186AD2C-6710-4CA0-8213-2666976C607C}" destId="{CAD8226C-5713-4C9C-8DDE-F22847D5F87D}" srcOrd="2" destOrd="0" presId="urn:microsoft.com/office/officeart/2005/8/layout/orgChart1"/>
    <dgm:cxn modelId="{934B937F-CAA7-4E58-BDE6-13FC1EEC9ED2}" type="presParOf" srcId="{6186AD2C-6710-4CA0-8213-2666976C607C}" destId="{D82AAE75-AA53-4203-A542-17B3F73774FD}" srcOrd="3" destOrd="0" presId="urn:microsoft.com/office/officeart/2005/8/layout/orgChart1"/>
    <dgm:cxn modelId="{625F1578-81DD-477C-A77B-358C81C3F81F}" type="presParOf" srcId="{D82AAE75-AA53-4203-A542-17B3F73774FD}" destId="{64555418-F37F-41E9-BD0F-E3B50E2B0710}" srcOrd="0" destOrd="0" presId="urn:microsoft.com/office/officeart/2005/8/layout/orgChart1"/>
    <dgm:cxn modelId="{F3FF6A8A-4D99-448E-BC44-DCECE2230761}" type="presParOf" srcId="{64555418-F37F-41E9-BD0F-E3B50E2B0710}" destId="{492CD37E-DE5E-4235-BCB2-1B45E08277E2}" srcOrd="0" destOrd="0" presId="urn:microsoft.com/office/officeart/2005/8/layout/orgChart1"/>
    <dgm:cxn modelId="{CFD86C3E-1D75-4629-BAB1-CC49DC269976}" type="presParOf" srcId="{64555418-F37F-41E9-BD0F-E3B50E2B0710}" destId="{D54580D1-4C06-4B84-B0DE-B11CE7888A0D}" srcOrd="1" destOrd="0" presId="urn:microsoft.com/office/officeart/2005/8/layout/orgChart1"/>
    <dgm:cxn modelId="{CFD58B65-8674-4107-B055-6EDA6AC447D2}" type="presParOf" srcId="{D82AAE75-AA53-4203-A542-17B3F73774FD}" destId="{20D9FF12-3A4F-4E96-97D2-B668BC7E7BD2}" srcOrd="1" destOrd="0" presId="urn:microsoft.com/office/officeart/2005/8/layout/orgChart1"/>
    <dgm:cxn modelId="{5F24F15A-6268-4370-9FE1-206DB47D5220}" type="presParOf" srcId="{D82AAE75-AA53-4203-A542-17B3F73774FD}" destId="{013F9D2D-D884-4949-85A4-94CB4EFA84EA}" srcOrd="2" destOrd="0" presId="urn:microsoft.com/office/officeart/2005/8/layout/orgChart1"/>
    <dgm:cxn modelId="{D0E0E059-2599-4DEF-9D01-38272454E90B}" type="presParOf" srcId="{0FDDC19C-555E-4FCD-B768-C28936CBAC2E}" destId="{642A772E-5C3B-4197-80C0-214DB1E45F97}" srcOrd="2" destOrd="0" presId="urn:microsoft.com/office/officeart/2005/8/layout/orgChart1"/>
    <dgm:cxn modelId="{628DB47D-9635-4606-B01A-A48B7370D9E7}" type="presParOf" srcId="{C6D41FF4-7310-4CED-8257-2108676DCD55}" destId="{1B25A198-7FCE-4630-80F7-15498689DDD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0AF01CA-2193-46B5-A377-8B33BBE4CA9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F11F74DF-0214-445F-9413-83C83706447A}">
      <dgm:prSet phldrT="[Text]" custT="1"/>
      <dgm:spPr/>
      <dgm:t>
        <a:bodyPr/>
        <a:lstStyle/>
        <a:p>
          <a:r>
            <a:rPr lang="en-US" sz="3600" b="1" dirty="0">
              <a:solidFill>
                <a:schemeClr val="bg2"/>
              </a:solidFill>
            </a:rPr>
            <a:t>Take Homes</a:t>
          </a:r>
        </a:p>
      </dgm:t>
    </dgm:pt>
    <dgm:pt modelId="{DF62C780-EE7C-43B5-9415-983181D1685E}" type="parTrans" cxnId="{B40CED3A-2414-4E99-BF70-94E381412A5D}">
      <dgm:prSet/>
      <dgm:spPr/>
      <dgm:t>
        <a:bodyPr/>
        <a:lstStyle/>
        <a:p>
          <a:endParaRPr lang="en-US" b="1">
            <a:solidFill>
              <a:schemeClr val="bg2"/>
            </a:solidFill>
          </a:endParaRPr>
        </a:p>
      </dgm:t>
    </dgm:pt>
    <dgm:pt modelId="{9E5E056F-4044-4214-BD5B-FB5F1CD2B5DE}" type="sibTrans" cxnId="{B40CED3A-2414-4E99-BF70-94E381412A5D}">
      <dgm:prSet/>
      <dgm:spPr/>
      <dgm:t>
        <a:bodyPr/>
        <a:lstStyle/>
        <a:p>
          <a:endParaRPr lang="en-US" b="1">
            <a:solidFill>
              <a:schemeClr val="bg2"/>
            </a:solidFill>
          </a:endParaRPr>
        </a:p>
      </dgm:t>
    </dgm:pt>
    <dgm:pt modelId="{695EE4F1-31D1-42AA-81A0-A14970925811}">
      <dgm:prSet phldrT="[Text]"/>
      <dgm:spPr/>
      <dgm:t>
        <a:bodyPr/>
        <a:lstStyle/>
        <a:p>
          <a:r>
            <a:rPr lang="en-US" b="1" dirty="0">
              <a:solidFill>
                <a:schemeClr val="bg2"/>
              </a:solidFill>
            </a:rPr>
            <a:t>More focus on muscle function</a:t>
          </a:r>
        </a:p>
      </dgm:t>
    </dgm:pt>
    <dgm:pt modelId="{7DF4D1FB-6732-48DD-9B56-E372FD5F240A}" type="parTrans" cxnId="{D7F8208B-5582-43BB-9697-BAB41C520E43}">
      <dgm:prSet/>
      <dgm:spPr/>
      <dgm:t>
        <a:bodyPr/>
        <a:lstStyle/>
        <a:p>
          <a:endParaRPr lang="en-US" b="1">
            <a:solidFill>
              <a:schemeClr val="bg2"/>
            </a:solidFill>
          </a:endParaRPr>
        </a:p>
      </dgm:t>
    </dgm:pt>
    <dgm:pt modelId="{0748592F-19D7-47FB-9F8E-134E5EF8603F}" type="sibTrans" cxnId="{D7F8208B-5582-43BB-9697-BAB41C520E43}">
      <dgm:prSet/>
      <dgm:spPr/>
      <dgm:t>
        <a:bodyPr/>
        <a:lstStyle/>
        <a:p>
          <a:endParaRPr lang="en-US" b="1">
            <a:solidFill>
              <a:schemeClr val="bg2"/>
            </a:solidFill>
          </a:endParaRPr>
        </a:p>
      </dgm:t>
    </dgm:pt>
    <dgm:pt modelId="{0F4F8E6B-E366-4D4B-A10B-6E2A6680A3D4}">
      <dgm:prSet/>
      <dgm:spPr/>
      <dgm:t>
        <a:bodyPr/>
        <a:lstStyle/>
        <a:p>
          <a:r>
            <a:rPr lang="en-US" b="1" dirty="0">
              <a:solidFill>
                <a:schemeClr val="bg2"/>
              </a:solidFill>
            </a:rPr>
            <a:t>Increase in neuromuscular training</a:t>
          </a:r>
        </a:p>
      </dgm:t>
    </dgm:pt>
    <dgm:pt modelId="{760727DB-A8E1-4BB6-BD1E-2C19390E87B9}" type="parTrans" cxnId="{7B5BB6C5-EE3A-45A5-B4A3-9EB5E37AAF3D}">
      <dgm:prSet/>
      <dgm:spPr/>
      <dgm:t>
        <a:bodyPr/>
        <a:lstStyle/>
        <a:p>
          <a:endParaRPr lang="en-US"/>
        </a:p>
      </dgm:t>
    </dgm:pt>
    <dgm:pt modelId="{D242B4CA-9B2F-4FCB-8250-D03D7921A43C}" type="sibTrans" cxnId="{7B5BB6C5-EE3A-45A5-B4A3-9EB5E37AAF3D}">
      <dgm:prSet/>
      <dgm:spPr/>
      <dgm:t>
        <a:bodyPr/>
        <a:lstStyle/>
        <a:p>
          <a:endParaRPr lang="en-US"/>
        </a:p>
      </dgm:t>
    </dgm:pt>
    <dgm:pt modelId="{6C3B88EC-B143-403C-A957-1B6DCFBAE5C3}">
      <dgm:prSet/>
      <dgm:spPr/>
      <dgm:t>
        <a:bodyPr/>
        <a:lstStyle/>
        <a:p>
          <a:r>
            <a:rPr lang="en-US" b="1" dirty="0">
              <a:solidFill>
                <a:schemeClr val="bg2"/>
              </a:solidFill>
            </a:rPr>
            <a:t>Increase use of External Focus during rehabilitation</a:t>
          </a:r>
        </a:p>
      </dgm:t>
    </dgm:pt>
    <dgm:pt modelId="{96B84E05-C170-4352-B753-CDBAADF1D783}" type="parTrans" cxnId="{5460D693-5AD2-48A5-9BD2-0D095761D895}">
      <dgm:prSet/>
      <dgm:spPr/>
      <dgm:t>
        <a:bodyPr/>
        <a:lstStyle/>
        <a:p>
          <a:endParaRPr lang="en-US"/>
        </a:p>
      </dgm:t>
    </dgm:pt>
    <dgm:pt modelId="{11541A0D-96CB-4592-AF31-E8C763FD7437}" type="sibTrans" cxnId="{5460D693-5AD2-48A5-9BD2-0D095761D895}">
      <dgm:prSet/>
      <dgm:spPr/>
      <dgm:t>
        <a:bodyPr/>
        <a:lstStyle/>
        <a:p>
          <a:endParaRPr lang="en-US"/>
        </a:p>
      </dgm:t>
    </dgm:pt>
    <dgm:pt modelId="{61A4C9EE-85B8-420C-AA26-86F35942FD75}">
      <dgm:prSet/>
      <dgm:spPr/>
      <dgm:t>
        <a:bodyPr/>
        <a:lstStyle/>
        <a:p>
          <a:r>
            <a:rPr lang="en-US" b="1">
              <a:solidFill>
                <a:schemeClr val="bg2"/>
              </a:solidFill>
            </a:rPr>
            <a:t>Work closely with the mental component of injury</a:t>
          </a:r>
          <a:endParaRPr lang="en-US" b="1" dirty="0">
            <a:solidFill>
              <a:schemeClr val="bg2"/>
            </a:solidFill>
          </a:endParaRPr>
        </a:p>
      </dgm:t>
    </dgm:pt>
    <dgm:pt modelId="{31E67BA0-30B7-4723-86B2-BE36B8726BEA}" type="parTrans" cxnId="{0363B3CB-602F-47C2-B38E-FB3AC58AE5A6}">
      <dgm:prSet/>
      <dgm:spPr/>
      <dgm:t>
        <a:bodyPr/>
        <a:lstStyle/>
        <a:p>
          <a:endParaRPr lang="en-US"/>
        </a:p>
      </dgm:t>
    </dgm:pt>
    <dgm:pt modelId="{E3AC9B56-577C-43B6-BD3F-AE78758B3E9E}" type="sibTrans" cxnId="{0363B3CB-602F-47C2-B38E-FB3AC58AE5A6}">
      <dgm:prSet/>
      <dgm:spPr/>
      <dgm:t>
        <a:bodyPr/>
        <a:lstStyle/>
        <a:p>
          <a:endParaRPr lang="en-US"/>
        </a:p>
      </dgm:t>
    </dgm:pt>
    <dgm:pt modelId="{006DC7B6-8658-49F0-9628-758F4F90D0C3}" type="pres">
      <dgm:prSet presAssocID="{20AF01CA-2193-46B5-A377-8B33BBE4CA91}" presName="hierChild1" presStyleCnt="0">
        <dgm:presLayoutVars>
          <dgm:orgChart val="1"/>
          <dgm:chPref val="1"/>
          <dgm:dir/>
          <dgm:animOne val="branch"/>
          <dgm:animLvl val="lvl"/>
          <dgm:resizeHandles/>
        </dgm:presLayoutVars>
      </dgm:prSet>
      <dgm:spPr/>
    </dgm:pt>
    <dgm:pt modelId="{C6D41FF4-7310-4CED-8257-2108676DCD55}" type="pres">
      <dgm:prSet presAssocID="{F11F74DF-0214-445F-9413-83C83706447A}" presName="hierRoot1" presStyleCnt="0">
        <dgm:presLayoutVars>
          <dgm:hierBranch val="init"/>
        </dgm:presLayoutVars>
      </dgm:prSet>
      <dgm:spPr/>
    </dgm:pt>
    <dgm:pt modelId="{3C1D7DBB-A4BA-46ED-B5D4-C0AD765B612A}" type="pres">
      <dgm:prSet presAssocID="{F11F74DF-0214-445F-9413-83C83706447A}" presName="rootComposite1" presStyleCnt="0"/>
      <dgm:spPr/>
    </dgm:pt>
    <dgm:pt modelId="{6346DE1A-8B0F-4F93-A018-56D5B940DC2B}" type="pres">
      <dgm:prSet presAssocID="{F11F74DF-0214-445F-9413-83C83706447A}" presName="rootText1" presStyleLbl="node0" presStyleIdx="0" presStyleCnt="1">
        <dgm:presLayoutVars>
          <dgm:chPref val="3"/>
        </dgm:presLayoutVars>
      </dgm:prSet>
      <dgm:spPr/>
    </dgm:pt>
    <dgm:pt modelId="{B9E8B6D8-9C08-472B-9293-E2BFA21B893C}" type="pres">
      <dgm:prSet presAssocID="{F11F74DF-0214-445F-9413-83C83706447A}" presName="rootConnector1" presStyleLbl="node1" presStyleIdx="0" presStyleCnt="0"/>
      <dgm:spPr/>
    </dgm:pt>
    <dgm:pt modelId="{0B541C7E-E423-4B63-AF55-F65A1D8A818E}" type="pres">
      <dgm:prSet presAssocID="{F11F74DF-0214-445F-9413-83C83706447A}" presName="hierChild2" presStyleCnt="0"/>
      <dgm:spPr/>
    </dgm:pt>
    <dgm:pt modelId="{142375F4-0C35-43E8-A884-B7B82E0428B0}" type="pres">
      <dgm:prSet presAssocID="{7DF4D1FB-6732-48DD-9B56-E372FD5F240A}" presName="Name37" presStyleLbl="parChTrans1D2" presStyleIdx="0" presStyleCnt="2"/>
      <dgm:spPr/>
    </dgm:pt>
    <dgm:pt modelId="{0FDDC19C-555E-4FCD-B768-C28936CBAC2E}" type="pres">
      <dgm:prSet presAssocID="{695EE4F1-31D1-42AA-81A0-A14970925811}" presName="hierRoot2" presStyleCnt="0">
        <dgm:presLayoutVars>
          <dgm:hierBranch val="init"/>
        </dgm:presLayoutVars>
      </dgm:prSet>
      <dgm:spPr/>
    </dgm:pt>
    <dgm:pt modelId="{272D3447-EA19-4941-BFB5-D54C0250585A}" type="pres">
      <dgm:prSet presAssocID="{695EE4F1-31D1-42AA-81A0-A14970925811}" presName="rootComposite" presStyleCnt="0"/>
      <dgm:spPr/>
    </dgm:pt>
    <dgm:pt modelId="{500F10E9-48EC-47F3-A88F-C5F5C56DC070}" type="pres">
      <dgm:prSet presAssocID="{695EE4F1-31D1-42AA-81A0-A14970925811}" presName="rootText" presStyleLbl="node2" presStyleIdx="0" presStyleCnt="2">
        <dgm:presLayoutVars>
          <dgm:chPref val="3"/>
        </dgm:presLayoutVars>
      </dgm:prSet>
      <dgm:spPr/>
    </dgm:pt>
    <dgm:pt modelId="{719A9032-DAA7-46D0-9133-9A6A008B3491}" type="pres">
      <dgm:prSet presAssocID="{695EE4F1-31D1-42AA-81A0-A14970925811}" presName="rootConnector" presStyleLbl="node2" presStyleIdx="0" presStyleCnt="2"/>
      <dgm:spPr/>
    </dgm:pt>
    <dgm:pt modelId="{6186AD2C-6710-4CA0-8213-2666976C607C}" type="pres">
      <dgm:prSet presAssocID="{695EE4F1-31D1-42AA-81A0-A14970925811}" presName="hierChild4" presStyleCnt="0"/>
      <dgm:spPr/>
    </dgm:pt>
    <dgm:pt modelId="{C92C2FEA-9ABF-4DFD-B05D-4E32BD573550}" type="pres">
      <dgm:prSet presAssocID="{760727DB-A8E1-4BB6-BD1E-2C19390E87B9}" presName="Name37" presStyleLbl="parChTrans1D3" presStyleIdx="0" presStyleCnt="2"/>
      <dgm:spPr/>
    </dgm:pt>
    <dgm:pt modelId="{5B51D910-6472-487E-84F8-8AEBD3E8B414}" type="pres">
      <dgm:prSet presAssocID="{0F4F8E6B-E366-4D4B-A10B-6E2A6680A3D4}" presName="hierRoot2" presStyleCnt="0">
        <dgm:presLayoutVars>
          <dgm:hierBranch val="init"/>
        </dgm:presLayoutVars>
      </dgm:prSet>
      <dgm:spPr/>
    </dgm:pt>
    <dgm:pt modelId="{8F86A360-F11E-411C-85D1-2CFFE9AE0996}" type="pres">
      <dgm:prSet presAssocID="{0F4F8E6B-E366-4D4B-A10B-6E2A6680A3D4}" presName="rootComposite" presStyleCnt="0"/>
      <dgm:spPr/>
    </dgm:pt>
    <dgm:pt modelId="{B10D011D-07DC-405E-BC4B-68E62FC1B114}" type="pres">
      <dgm:prSet presAssocID="{0F4F8E6B-E366-4D4B-A10B-6E2A6680A3D4}" presName="rootText" presStyleLbl="node3" presStyleIdx="0" presStyleCnt="2">
        <dgm:presLayoutVars>
          <dgm:chPref val="3"/>
        </dgm:presLayoutVars>
      </dgm:prSet>
      <dgm:spPr/>
    </dgm:pt>
    <dgm:pt modelId="{74198ED1-512F-4621-AE1C-67246AFFFCF2}" type="pres">
      <dgm:prSet presAssocID="{0F4F8E6B-E366-4D4B-A10B-6E2A6680A3D4}" presName="rootConnector" presStyleLbl="node3" presStyleIdx="0" presStyleCnt="2"/>
      <dgm:spPr/>
    </dgm:pt>
    <dgm:pt modelId="{A93C4275-33D7-4F6C-BA27-CF3CB68ABE07}" type="pres">
      <dgm:prSet presAssocID="{0F4F8E6B-E366-4D4B-A10B-6E2A6680A3D4}" presName="hierChild4" presStyleCnt="0"/>
      <dgm:spPr/>
    </dgm:pt>
    <dgm:pt modelId="{C5250C38-AB58-4DF4-8C34-4AA8220D7ECA}" type="pres">
      <dgm:prSet presAssocID="{0F4F8E6B-E366-4D4B-A10B-6E2A6680A3D4}" presName="hierChild5" presStyleCnt="0"/>
      <dgm:spPr/>
    </dgm:pt>
    <dgm:pt modelId="{CAD8226C-5713-4C9C-8DDE-F22847D5F87D}" type="pres">
      <dgm:prSet presAssocID="{96B84E05-C170-4352-B753-CDBAADF1D783}" presName="Name37" presStyleLbl="parChTrans1D3" presStyleIdx="1" presStyleCnt="2"/>
      <dgm:spPr/>
    </dgm:pt>
    <dgm:pt modelId="{D82AAE75-AA53-4203-A542-17B3F73774FD}" type="pres">
      <dgm:prSet presAssocID="{6C3B88EC-B143-403C-A957-1B6DCFBAE5C3}" presName="hierRoot2" presStyleCnt="0">
        <dgm:presLayoutVars>
          <dgm:hierBranch val="r"/>
        </dgm:presLayoutVars>
      </dgm:prSet>
      <dgm:spPr/>
    </dgm:pt>
    <dgm:pt modelId="{64555418-F37F-41E9-BD0F-E3B50E2B0710}" type="pres">
      <dgm:prSet presAssocID="{6C3B88EC-B143-403C-A957-1B6DCFBAE5C3}" presName="rootComposite" presStyleCnt="0"/>
      <dgm:spPr/>
    </dgm:pt>
    <dgm:pt modelId="{492CD37E-DE5E-4235-BCB2-1B45E08277E2}" type="pres">
      <dgm:prSet presAssocID="{6C3B88EC-B143-403C-A957-1B6DCFBAE5C3}" presName="rootText" presStyleLbl="node3" presStyleIdx="1" presStyleCnt="2" custLinFactX="-31906" custLinFactY="-41439" custLinFactNeighborX="-100000" custLinFactNeighborY="-100000">
        <dgm:presLayoutVars>
          <dgm:chPref val="3"/>
        </dgm:presLayoutVars>
      </dgm:prSet>
      <dgm:spPr/>
    </dgm:pt>
    <dgm:pt modelId="{D54580D1-4C06-4B84-B0DE-B11CE7888A0D}" type="pres">
      <dgm:prSet presAssocID="{6C3B88EC-B143-403C-A957-1B6DCFBAE5C3}" presName="rootConnector" presStyleLbl="node3" presStyleIdx="1" presStyleCnt="2"/>
      <dgm:spPr/>
    </dgm:pt>
    <dgm:pt modelId="{20D9FF12-3A4F-4E96-97D2-B668BC7E7BD2}" type="pres">
      <dgm:prSet presAssocID="{6C3B88EC-B143-403C-A957-1B6DCFBAE5C3}" presName="hierChild4" presStyleCnt="0"/>
      <dgm:spPr/>
    </dgm:pt>
    <dgm:pt modelId="{013F9D2D-D884-4949-85A4-94CB4EFA84EA}" type="pres">
      <dgm:prSet presAssocID="{6C3B88EC-B143-403C-A957-1B6DCFBAE5C3}" presName="hierChild5" presStyleCnt="0"/>
      <dgm:spPr/>
    </dgm:pt>
    <dgm:pt modelId="{642A772E-5C3B-4197-80C0-214DB1E45F97}" type="pres">
      <dgm:prSet presAssocID="{695EE4F1-31D1-42AA-81A0-A14970925811}" presName="hierChild5" presStyleCnt="0"/>
      <dgm:spPr/>
    </dgm:pt>
    <dgm:pt modelId="{B551A29F-A80B-4CB1-A35B-50C2E5F8B126}" type="pres">
      <dgm:prSet presAssocID="{31E67BA0-30B7-4723-86B2-BE36B8726BEA}" presName="Name37" presStyleLbl="parChTrans1D2" presStyleIdx="1" presStyleCnt="2"/>
      <dgm:spPr/>
    </dgm:pt>
    <dgm:pt modelId="{0F81E157-1819-460E-9F3C-A494DCEB94E0}" type="pres">
      <dgm:prSet presAssocID="{61A4C9EE-85B8-420C-AA26-86F35942FD75}" presName="hierRoot2" presStyleCnt="0">
        <dgm:presLayoutVars>
          <dgm:hierBranch val="init"/>
        </dgm:presLayoutVars>
      </dgm:prSet>
      <dgm:spPr/>
    </dgm:pt>
    <dgm:pt modelId="{B74B970E-6EE6-4468-9C37-D762068321B4}" type="pres">
      <dgm:prSet presAssocID="{61A4C9EE-85B8-420C-AA26-86F35942FD75}" presName="rootComposite" presStyleCnt="0"/>
      <dgm:spPr/>
    </dgm:pt>
    <dgm:pt modelId="{6891B814-3528-4A07-94FD-D4E42768C0FA}" type="pres">
      <dgm:prSet presAssocID="{61A4C9EE-85B8-420C-AA26-86F35942FD75}" presName="rootText" presStyleLbl="node2" presStyleIdx="1" presStyleCnt="2">
        <dgm:presLayoutVars>
          <dgm:chPref val="3"/>
        </dgm:presLayoutVars>
      </dgm:prSet>
      <dgm:spPr/>
    </dgm:pt>
    <dgm:pt modelId="{C6D47004-23BB-42C0-9D3C-57BE16C1EFAB}" type="pres">
      <dgm:prSet presAssocID="{61A4C9EE-85B8-420C-AA26-86F35942FD75}" presName="rootConnector" presStyleLbl="node2" presStyleIdx="1" presStyleCnt="2"/>
      <dgm:spPr/>
    </dgm:pt>
    <dgm:pt modelId="{20B0A11F-94ED-4705-8B4B-1CF1695601D1}" type="pres">
      <dgm:prSet presAssocID="{61A4C9EE-85B8-420C-AA26-86F35942FD75}" presName="hierChild4" presStyleCnt="0"/>
      <dgm:spPr/>
    </dgm:pt>
    <dgm:pt modelId="{187B025B-1C29-4662-ACBB-C3B5ABBBA567}" type="pres">
      <dgm:prSet presAssocID="{61A4C9EE-85B8-420C-AA26-86F35942FD75}" presName="hierChild5" presStyleCnt="0"/>
      <dgm:spPr/>
    </dgm:pt>
    <dgm:pt modelId="{1B25A198-7FCE-4630-80F7-15498689DDD5}" type="pres">
      <dgm:prSet presAssocID="{F11F74DF-0214-445F-9413-83C83706447A}" presName="hierChild3" presStyleCnt="0"/>
      <dgm:spPr/>
    </dgm:pt>
  </dgm:ptLst>
  <dgm:cxnLst>
    <dgm:cxn modelId="{AB438E09-AC97-4D06-8031-DFD2438D84B1}" type="presOf" srcId="{7DF4D1FB-6732-48DD-9B56-E372FD5F240A}" destId="{142375F4-0C35-43E8-A884-B7B82E0428B0}" srcOrd="0" destOrd="0" presId="urn:microsoft.com/office/officeart/2005/8/layout/orgChart1"/>
    <dgm:cxn modelId="{6E19901A-022C-4979-AFEC-36E44E1BB32E}" type="presOf" srcId="{20AF01CA-2193-46B5-A377-8B33BBE4CA91}" destId="{006DC7B6-8658-49F0-9628-758F4F90D0C3}" srcOrd="0" destOrd="0" presId="urn:microsoft.com/office/officeart/2005/8/layout/orgChart1"/>
    <dgm:cxn modelId="{B7C2A32B-B89D-4975-B6B6-209AD14BA5ED}" type="presOf" srcId="{6C3B88EC-B143-403C-A957-1B6DCFBAE5C3}" destId="{492CD37E-DE5E-4235-BCB2-1B45E08277E2}" srcOrd="0" destOrd="0" presId="urn:microsoft.com/office/officeart/2005/8/layout/orgChart1"/>
    <dgm:cxn modelId="{8FF80438-6B7D-49B2-9FBF-9A6D37AC513A}" type="presOf" srcId="{0F4F8E6B-E366-4D4B-A10B-6E2A6680A3D4}" destId="{74198ED1-512F-4621-AE1C-67246AFFFCF2}" srcOrd="1" destOrd="0" presId="urn:microsoft.com/office/officeart/2005/8/layout/orgChart1"/>
    <dgm:cxn modelId="{B40CED3A-2414-4E99-BF70-94E381412A5D}" srcId="{20AF01CA-2193-46B5-A377-8B33BBE4CA91}" destId="{F11F74DF-0214-445F-9413-83C83706447A}" srcOrd="0" destOrd="0" parTransId="{DF62C780-EE7C-43B5-9415-983181D1685E}" sibTransId="{9E5E056F-4044-4214-BD5B-FB5F1CD2B5DE}"/>
    <dgm:cxn modelId="{63ED5F52-702E-47AF-85CD-FD4765D672E4}" type="presOf" srcId="{695EE4F1-31D1-42AA-81A0-A14970925811}" destId="{500F10E9-48EC-47F3-A88F-C5F5C56DC070}" srcOrd="0" destOrd="0" presId="urn:microsoft.com/office/officeart/2005/8/layout/orgChart1"/>
    <dgm:cxn modelId="{078EAE7A-438A-4033-A4FD-008769FD0678}" type="presOf" srcId="{6C3B88EC-B143-403C-A957-1B6DCFBAE5C3}" destId="{D54580D1-4C06-4B84-B0DE-B11CE7888A0D}" srcOrd="1" destOrd="0" presId="urn:microsoft.com/office/officeart/2005/8/layout/orgChart1"/>
    <dgm:cxn modelId="{D7F8208B-5582-43BB-9697-BAB41C520E43}" srcId="{F11F74DF-0214-445F-9413-83C83706447A}" destId="{695EE4F1-31D1-42AA-81A0-A14970925811}" srcOrd="0" destOrd="0" parTransId="{7DF4D1FB-6732-48DD-9B56-E372FD5F240A}" sibTransId="{0748592F-19D7-47FB-9F8E-134E5EF8603F}"/>
    <dgm:cxn modelId="{9E567E8F-86EF-4772-A7C2-D2FB78081F8F}" type="presOf" srcId="{F11F74DF-0214-445F-9413-83C83706447A}" destId="{6346DE1A-8B0F-4F93-A018-56D5B940DC2B}" srcOrd="0" destOrd="0" presId="urn:microsoft.com/office/officeart/2005/8/layout/orgChart1"/>
    <dgm:cxn modelId="{5460D693-5AD2-48A5-9BD2-0D095761D895}" srcId="{695EE4F1-31D1-42AA-81A0-A14970925811}" destId="{6C3B88EC-B143-403C-A957-1B6DCFBAE5C3}" srcOrd="1" destOrd="0" parTransId="{96B84E05-C170-4352-B753-CDBAADF1D783}" sibTransId="{11541A0D-96CB-4592-AF31-E8C763FD7437}"/>
    <dgm:cxn modelId="{C56A709D-28FF-4E2A-ADFC-B208DAC7218B}" type="presOf" srcId="{96B84E05-C170-4352-B753-CDBAADF1D783}" destId="{CAD8226C-5713-4C9C-8DDE-F22847D5F87D}" srcOrd="0" destOrd="0" presId="urn:microsoft.com/office/officeart/2005/8/layout/orgChart1"/>
    <dgm:cxn modelId="{6C5936A2-B077-4743-B8C8-3571F45D5731}" type="presOf" srcId="{0F4F8E6B-E366-4D4B-A10B-6E2A6680A3D4}" destId="{B10D011D-07DC-405E-BC4B-68E62FC1B114}" srcOrd="0" destOrd="0" presId="urn:microsoft.com/office/officeart/2005/8/layout/orgChart1"/>
    <dgm:cxn modelId="{373AB9AB-0A6A-4ECB-9930-F50E91613A58}" type="presOf" srcId="{61A4C9EE-85B8-420C-AA26-86F35942FD75}" destId="{C6D47004-23BB-42C0-9D3C-57BE16C1EFAB}" srcOrd="1" destOrd="0" presId="urn:microsoft.com/office/officeart/2005/8/layout/orgChart1"/>
    <dgm:cxn modelId="{8B0BC4AF-38E8-4482-9957-188EE5717D10}" type="presOf" srcId="{61A4C9EE-85B8-420C-AA26-86F35942FD75}" destId="{6891B814-3528-4A07-94FD-D4E42768C0FA}" srcOrd="0" destOrd="0" presId="urn:microsoft.com/office/officeart/2005/8/layout/orgChart1"/>
    <dgm:cxn modelId="{79802DBB-8589-4D81-8301-F1294D319D17}" type="presOf" srcId="{695EE4F1-31D1-42AA-81A0-A14970925811}" destId="{719A9032-DAA7-46D0-9133-9A6A008B3491}" srcOrd="1" destOrd="0" presId="urn:microsoft.com/office/officeart/2005/8/layout/orgChart1"/>
    <dgm:cxn modelId="{3E37E6BF-50BB-415D-AF3A-8D2B606A7F36}" type="presOf" srcId="{31E67BA0-30B7-4723-86B2-BE36B8726BEA}" destId="{B551A29F-A80B-4CB1-A35B-50C2E5F8B126}" srcOrd="0" destOrd="0" presId="urn:microsoft.com/office/officeart/2005/8/layout/orgChart1"/>
    <dgm:cxn modelId="{7B5BB6C5-EE3A-45A5-B4A3-9EB5E37AAF3D}" srcId="{695EE4F1-31D1-42AA-81A0-A14970925811}" destId="{0F4F8E6B-E366-4D4B-A10B-6E2A6680A3D4}" srcOrd="0" destOrd="0" parTransId="{760727DB-A8E1-4BB6-BD1E-2C19390E87B9}" sibTransId="{D242B4CA-9B2F-4FCB-8250-D03D7921A43C}"/>
    <dgm:cxn modelId="{0363B3CB-602F-47C2-B38E-FB3AC58AE5A6}" srcId="{F11F74DF-0214-445F-9413-83C83706447A}" destId="{61A4C9EE-85B8-420C-AA26-86F35942FD75}" srcOrd="1" destOrd="0" parTransId="{31E67BA0-30B7-4723-86B2-BE36B8726BEA}" sibTransId="{E3AC9B56-577C-43B6-BD3F-AE78758B3E9E}"/>
    <dgm:cxn modelId="{D6C773DA-839B-4F95-A77F-324AAF56CD63}" type="presOf" srcId="{760727DB-A8E1-4BB6-BD1E-2C19390E87B9}" destId="{C92C2FEA-9ABF-4DFD-B05D-4E32BD573550}" srcOrd="0" destOrd="0" presId="urn:microsoft.com/office/officeart/2005/8/layout/orgChart1"/>
    <dgm:cxn modelId="{7D4168E8-1D69-439B-BDC6-DECF050C9E76}" type="presOf" srcId="{F11F74DF-0214-445F-9413-83C83706447A}" destId="{B9E8B6D8-9C08-472B-9293-E2BFA21B893C}" srcOrd="1" destOrd="0" presId="urn:microsoft.com/office/officeart/2005/8/layout/orgChart1"/>
    <dgm:cxn modelId="{FBEC1664-2810-4F25-B66A-565750720821}" type="presParOf" srcId="{006DC7B6-8658-49F0-9628-758F4F90D0C3}" destId="{C6D41FF4-7310-4CED-8257-2108676DCD55}" srcOrd="0" destOrd="0" presId="urn:microsoft.com/office/officeart/2005/8/layout/orgChart1"/>
    <dgm:cxn modelId="{90DB661D-8E4B-4F7B-B947-5CD082B4C705}" type="presParOf" srcId="{C6D41FF4-7310-4CED-8257-2108676DCD55}" destId="{3C1D7DBB-A4BA-46ED-B5D4-C0AD765B612A}" srcOrd="0" destOrd="0" presId="urn:microsoft.com/office/officeart/2005/8/layout/orgChart1"/>
    <dgm:cxn modelId="{DADB3135-42CD-4576-B445-26678B54D847}" type="presParOf" srcId="{3C1D7DBB-A4BA-46ED-B5D4-C0AD765B612A}" destId="{6346DE1A-8B0F-4F93-A018-56D5B940DC2B}" srcOrd="0" destOrd="0" presId="urn:microsoft.com/office/officeart/2005/8/layout/orgChart1"/>
    <dgm:cxn modelId="{DE4F60ED-B994-426A-9696-1E969571AB64}" type="presParOf" srcId="{3C1D7DBB-A4BA-46ED-B5D4-C0AD765B612A}" destId="{B9E8B6D8-9C08-472B-9293-E2BFA21B893C}" srcOrd="1" destOrd="0" presId="urn:microsoft.com/office/officeart/2005/8/layout/orgChart1"/>
    <dgm:cxn modelId="{3520277A-8444-4506-9DB0-0360900EB2CC}" type="presParOf" srcId="{C6D41FF4-7310-4CED-8257-2108676DCD55}" destId="{0B541C7E-E423-4B63-AF55-F65A1D8A818E}" srcOrd="1" destOrd="0" presId="urn:microsoft.com/office/officeart/2005/8/layout/orgChart1"/>
    <dgm:cxn modelId="{EBE216D9-9D97-403A-94EC-57A698BB8BE8}" type="presParOf" srcId="{0B541C7E-E423-4B63-AF55-F65A1D8A818E}" destId="{142375F4-0C35-43E8-A884-B7B82E0428B0}" srcOrd="0" destOrd="0" presId="urn:microsoft.com/office/officeart/2005/8/layout/orgChart1"/>
    <dgm:cxn modelId="{C416234A-3F9C-420A-BB0A-EE7243007084}" type="presParOf" srcId="{0B541C7E-E423-4B63-AF55-F65A1D8A818E}" destId="{0FDDC19C-555E-4FCD-B768-C28936CBAC2E}" srcOrd="1" destOrd="0" presId="urn:microsoft.com/office/officeart/2005/8/layout/orgChart1"/>
    <dgm:cxn modelId="{37D8714B-0F05-4E9A-8C7F-3D18F11E1882}" type="presParOf" srcId="{0FDDC19C-555E-4FCD-B768-C28936CBAC2E}" destId="{272D3447-EA19-4941-BFB5-D54C0250585A}" srcOrd="0" destOrd="0" presId="urn:microsoft.com/office/officeart/2005/8/layout/orgChart1"/>
    <dgm:cxn modelId="{F0FC5736-9609-4DD0-90EB-C786AA06CD74}" type="presParOf" srcId="{272D3447-EA19-4941-BFB5-D54C0250585A}" destId="{500F10E9-48EC-47F3-A88F-C5F5C56DC070}" srcOrd="0" destOrd="0" presId="urn:microsoft.com/office/officeart/2005/8/layout/orgChart1"/>
    <dgm:cxn modelId="{4066D7DE-81E8-4868-82A7-8A116D8BF528}" type="presParOf" srcId="{272D3447-EA19-4941-BFB5-D54C0250585A}" destId="{719A9032-DAA7-46D0-9133-9A6A008B3491}" srcOrd="1" destOrd="0" presId="urn:microsoft.com/office/officeart/2005/8/layout/orgChart1"/>
    <dgm:cxn modelId="{7AEA7654-3C40-4D79-A0DD-B269BA1D77D9}" type="presParOf" srcId="{0FDDC19C-555E-4FCD-B768-C28936CBAC2E}" destId="{6186AD2C-6710-4CA0-8213-2666976C607C}" srcOrd="1" destOrd="0" presId="urn:microsoft.com/office/officeart/2005/8/layout/orgChart1"/>
    <dgm:cxn modelId="{DBBC9FB1-3A6D-4EB0-930F-98A89BBF24BE}" type="presParOf" srcId="{6186AD2C-6710-4CA0-8213-2666976C607C}" destId="{C92C2FEA-9ABF-4DFD-B05D-4E32BD573550}" srcOrd="0" destOrd="0" presId="urn:microsoft.com/office/officeart/2005/8/layout/orgChart1"/>
    <dgm:cxn modelId="{2CE893E0-591D-4E73-AC70-B30ACA54E9FC}" type="presParOf" srcId="{6186AD2C-6710-4CA0-8213-2666976C607C}" destId="{5B51D910-6472-487E-84F8-8AEBD3E8B414}" srcOrd="1" destOrd="0" presId="urn:microsoft.com/office/officeart/2005/8/layout/orgChart1"/>
    <dgm:cxn modelId="{61E82A3C-A0FC-40FC-8EB1-4118A83E25DE}" type="presParOf" srcId="{5B51D910-6472-487E-84F8-8AEBD3E8B414}" destId="{8F86A360-F11E-411C-85D1-2CFFE9AE0996}" srcOrd="0" destOrd="0" presId="urn:microsoft.com/office/officeart/2005/8/layout/orgChart1"/>
    <dgm:cxn modelId="{4C0BEAFD-2DC5-4200-96A1-23D56571D0D2}" type="presParOf" srcId="{8F86A360-F11E-411C-85D1-2CFFE9AE0996}" destId="{B10D011D-07DC-405E-BC4B-68E62FC1B114}" srcOrd="0" destOrd="0" presId="urn:microsoft.com/office/officeart/2005/8/layout/orgChart1"/>
    <dgm:cxn modelId="{F41ACFBD-AA10-44AF-AC73-C954D456A452}" type="presParOf" srcId="{8F86A360-F11E-411C-85D1-2CFFE9AE0996}" destId="{74198ED1-512F-4621-AE1C-67246AFFFCF2}" srcOrd="1" destOrd="0" presId="urn:microsoft.com/office/officeart/2005/8/layout/orgChart1"/>
    <dgm:cxn modelId="{5C862FFE-2094-4372-886F-3B97437FB965}" type="presParOf" srcId="{5B51D910-6472-487E-84F8-8AEBD3E8B414}" destId="{A93C4275-33D7-4F6C-BA27-CF3CB68ABE07}" srcOrd="1" destOrd="0" presId="urn:microsoft.com/office/officeart/2005/8/layout/orgChart1"/>
    <dgm:cxn modelId="{122E29F3-C14B-4AEC-8E5D-0AE48C39A442}" type="presParOf" srcId="{5B51D910-6472-487E-84F8-8AEBD3E8B414}" destId="{C5250C38-AB58-4DF4-8C34-4AA8220D7ECA}" srcOrd="2" destOrd="0" presId="urn:microsoft.com/office/officeart/2005/8/layout/orgChart1"/>
    <dgm:cxn modelId="{BB24C3B3-7110-4115-A6EF-BC7EE545D218}" type="presParOf" srcId="{6186AD2C-6710-4CA0-8213-2666976C607C}" destId="{CAD8226C-5713-4C9C-8DDE-F22847D5F87D}" srcOrd="2" destOrd="0" presId="urn:microsoft.com/office/officeart/2005/8/layout/orgChart1"/>
    <dgm:cxn modelId="{934B937F-CAA7-4E58-BDE6-13FC1EEC9ED2}" type="presParOf" srcId="{6186AD2C-6710-4CA0-8213-2666976C607C}" destId="{D82AAE75-AA53-4203-A542-17B3F73774FD}" srcOrd="3" destOrd="0" presId="urn:microsoft.com/office/officeart/2005/8/layout/orgChart1"/>
    <dgm:cxn modelId="{625F1578-81DD-477C-A77B-358C81C3F81F}" type="presParOf" srcId="{D82AAE75-AA53-4203-A542-17B3F73774FD}" destId="{64555418-F37F-41E9-BD0F-E3B50E2B0710}" srcOrd="0" destOrd="0" presId="urn:microsoft.com/office/officeart/2005/8/layout/orgChart1"/>
    <dgm:cxn modelId="{F3FF6A8A-4D99-448E-BC44-DCECE2230761}" type="presParOf" srcId="{64555418-F37F-41E9-BD0F-E3B50E2B0710}" destId="{492CD37E-DE5E-4235-BCB2-1B45E08277E2}" srcOrd="0" destOrd="0" presId="urn:microsoft.com/office/officeart/2005/8/layout/orgChart1"/>
    <dgm:cxn modelId="{CFD86C3E-1D75-4629-BAB1-CC49DC269976}" type="presParOf" srcId="{64555418-F37F-41E9-BD0F-E3B50E2B0710}" destId="{D54580D1-4C06-4B84-B0DE-B11CE7888A0D}" srcOrd="1" destOrd="0" presId="urn:microsoft.com/office/officeart/2005/8/layout/orgChart1"/>
    <dgm:cxn modelId="{CFD58B65-8674-4107-B055-6EDA6AC447D2}" type="presParOf" srcId="{D82AAE75-AA53-4203-A542-17B3F73774FD}" destId="{20D9FF12-3A4F-4E96-97D2-B668BC7E7BD2}" srcOrd="1" destOrd="0" presId="urn:microsoft.com/office/officeart/2005/8/layout/orgChart1"/>
    <dgm:cxn modelId="{5F24F15A-6268-4370-9FE1-206DB47D5220}" type="presParOf" srcId="{D82AAE75-AA53-4203-A542-17B3F73774FD}" destId="{013F9D2D-D884-4949-85A4-94CB4EFA84EA}" srcOrd="2" destOrd="0" presId="urn:microsoft.com/office/officeart/2005/8/layout/orgChart1"/>
    <dgm:cxn modelId="{D0E0E059-2599-4DEF-9D01-38272454E90B}" type="presParOf" srcId="{0FDDC19C-555E-4FCD-B768-C28936CBAC2E}" destId="{642A772E-5C3B-4197-80C0-214DB1E45F97}" srcOrd="2" destOrd="0" presId="urn:microsoft.com/office/officeart/2005/8/layout/orgChart1"/>
    <dgm:cxn modelId="{C8B9048F-9762-4F19-B358-0E97E031FB46}" type="presParOf" srcId="{0B541C7E-E423-4B63-AF55-F65A1D8A818E}" destId="{B551A29F-A80B-4CB1-A35B-50C2E5F8B126}" srcOrd="2" destOrd="0" presId="urn:microsoft.com/office/officeart/2005/8/layout/orgChart1"/>
    <dgm:cxn modelId="{32F1670F-EE95-4440-BFBE-770D21BD7F01}" type="presParOf" srcId="{0B541C7E-E423-4B63-AF55-F65A1D8A818E}" destId="{0F81E157-1819-460E-9F3C-A494DCEB94E0}" srcOrd="3" destOrd="0" presId="urn:microsoft.com/office/officeart/2005/8/layout/orgChart1"/>
    <dgm:cxn modelId="{2CDC53D8-77BF-4436-A4A9-935E50CAD501}" type="presParOf" srcId="{0F81E157-1819-460E-9F3C-A494DCEB94E0}" destId="{B74B970E-6EE6-4468-9C37-D762068321B4}" srcOrd="0" destOrd="0" presId="urn:microsoft.com/office/officeart/2005/8/layout/orgChart1"/>
    <dgm:cxn modelId="{2E7A2977-D665-455B-9BD6-2C77C449F969}" type="presParOf" srcId="{B74B970E-6EE6-4468-9C37-D762068321B4}" destId="{6891B814-3528-4A07-94FD-D4E42768C0FA}" srcOrd="0" destOrd="0" presId="urn:microsoft.com/office/officeart/2005/8/layout/orgChart1"/>
    <dgm:cxn modelId="{FA642943-02F4-4C92-98DA-56ED0E03B9ED}" type="presParOf" srcId="{B74B970E-6EE6-4468-9C37-D762068321B4}" destId="{C6D47004-23BB-42C0-9D3C-57BE16C1EFAB}" srcOrd="1" destOrd="0" presId="urn:microsoft.com/office/officeart/2005/8/layout/orgChart1"/>
    <dgm:cxn modelId="{785A845D-9597-43B6-BF3E-9619DC044678}" type="presParOf" srcId="{0F81E157-1819-460E-9F3C-A494DCEB94E0}" destId="{20B0A11F-94ED-4705-8B4B-1CF1695601D1}" srcOrd="1" destOrd="0" presId="urn:microsoft.com/office/officeart/2005/8/layout/orgChart1"/>
    <dgm:cxn modelId="{E74A9509-CADE-4514-A25C-91A2E9A67D97}" type="presParOf" srcId="{0F81E157-1819-460E-9F3C-A494DCEB94E0}" destId="{187B025B-1C29-4662-ACBB-C3B5ABBBA567}" srcOrd="2" destOrd="0" presId="urn:microsoft.com/office/officeart/2005/8/layout/orgChart1"/>
    <dgm:cxn modelId="{628DB47D-9635-4606-B01A-A48B7370D9E7}" type="presParOf" srcId="{C6D41FF4-7310-4CED-8257-2108676DCD55}" destId="{1B25A198-7FCE-4630-80F7-15498689DDD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0AF01CA-2193-46B5-A377-8B33BBE4CA9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F11F74DF-0214-445F-9413-83C83706447A}">
      <dgm:prSet phldrT="[Text]" custT="1"/>
      <dgm:spPr/>
      <dgm:t>
        <a:bodyPr/>
        <a:lstStyle/>
        <a:p>
          <a:r>
            <a:rPr lang="en-US" sz="3600" b="1" dirty="0">
              <a:solidFill>
                <a:schemeClr val="bg2"/>
              </a:solidFill>
            </a:rPr>
            <a:t>Take Homes</a:t>
          </a:r>
        </a:p>
      </dgm:t>
    </dgm:pt>
    <dgm:pt modelId="{DF62C780-EE7C-43B5-9415-983181D1685E}" type="parTrans" cxnId="{B40CED3A-2414-4E99-BF70-94E381412A5D}">
      <dgm:prSet/>
      <dgm:spPr/>
      <dgm:t>
        <a:bodyPr/>
        <a:lstStyle/>
        <a:p>
          <a:endParaRPr lang="en-US" b="1">
            <a:solidFill>
              <a:schemeClr val="bg2"/>
            </a:solidFill>
          </a:endParaRPr>
        </a:p>
      </dgm:t>
    </dgm:pt>
    <dgm:pt modelId="{9E5E056F-4044-4214-BD5B-FB5F1CD2B5DE}" type="sibTrans" cxnId="{B40CED3A-2414-4E99-BF70-94E381412A5D}">
      <dgm:prSet/>
      <dgm:spPr/>
      <dgm:t>
        <a:bodyPr/>
        <a:lstStyle/>
        <a:p>
          <a:endParaRPr lang="en-US" b="1">
            <a:solidFill>
              <a:schemeClr val="bg2"/>
            </a:solidFill>
          </a:endParaRPr>
        </a:p>
      </dgm:t>
    </dgm:pt>
    <dgm:pt modelId="{695EE4F1-31D1-42AA-81A0-A14970925811}">
      <dgm:prSet phldrT="[Text]"/>
      <dgm:spPr/>
      <dgm:t>
        <a:bodyPr/>
        <a:lstStyle/>
        <a:p>
          <a:r>
            <a:rPr lang="en-US" b="1" dirty="0">
              <a:solidFill>
                <a:schemeClr val="bg2"/>
              </a:solidFill>
            </a:rPr>
            <a:t>More focus on muscle function</a:t>
          </a:r>
        </a:p>
      </dgm:t>
    </dgm:pt>
    <dgm:pt modelId="{7DF4D1FB-6732-48DD-9B56-E372FD5F240A}" type="parTrans" cxnId="{D7F8208B-5582-43BB-9697-BAB41C520E43}">
      <dgm:prSet/>
      <dgm:spPr/>
      <dgm:t>
        <a:bodyPr/>
        <a:lstStyle/>
        <a:p>
          <a:endParaRPr lang="en-US" b="1">
            <a:solidFill>
              <a:schemeClr val="bg2"/>
            </a:solidFill>
          </a:endParaRPr>
        </a:p>
      </dgm:t>
    </dgm:pt>
    <dgm:pt modelId="{0748592F-19D7-47FB-9F8E-134E5EF8603F}" type="sibTrans" cxnId="{D7F8208B-5582-43BB-9697-BAB41C520E43}">
      <dgm:prSet/>
      <dgm:spPr/>
      <dgm:t>
        <a:bodyPr/>
        <a:lstStyle/>
        <a:p>
          <a:endParaRPr lang="en-US" b="1">
            <a:solidFill>
              <a:schemeClr val="bg2"/>
            </a:solidFill>
          </a:endParaRPr>
        </a:p>
      </dgm:t>
    </dgm:pt>
    <dgm:pt modelId="{0F4F8E6B-E366-4D4B-A10B-6E2A6680A3D4}">
      <dgm:prSet/>
      <dgm:spPr/>
      <dgm:t>
        <a:bodyPr/>
        <a:lstStyle/>
        <a:p>
          <a:r>
            <a:rPr lang="en-US" b="1" dirty="0">
              <a:solidFill>
                <a:schemeClr val="bg2"/>
              </a:solidFill>
            </a:rPr>
            <a:t>Increase in neuromuscular training</a:t>
          </a:r>
        </a:p>
      </dgm:t>
    </dgm:pt>
    <dgm:pt modelId="{760727DB-A8E1-4BB6-BD1E-2C19390E87B9}" type="parTrans" cxnId="{7B5BB6C5-EE3A-45A5-B4A3-9EB5E37AAF3D}">
      <dgm:prSet/>
      <dgm:spPr/>
      <dgm:t>
        <a:bodyPr/>
        <a:lstStyle/>
        <a:p>
          <a:endParaRPr lang="en-US"/>
        </a:p>
      </dgm:t>
    </dgm:pt>
    <dgm:pt modelId="{D242B4CA-9B2F-4FCB-8250-D03D7921A43C}" type="sibTrans" cxnId="{7B5BB6C5-EE3A-45A5-B4A3-9EB5E37AAF3D}">
      <dgm:prSet/>
      <dgm:spPr/>
      <dgm:t>
        <a:bodyPr/>
        <a:lstStyle/>
        <a:p>
          <a:endParaRPr lang="en-US"/>
        </a:p>
      </dgm:t>
    </dgm:pt>
    <dgm:pt modelId="{6C3B88EC-B143-403C-A957-1B6DCFBAE5C3}">
      <dgm:prSet/>
      <dgm:spPr/>
      <dgm:t>
        <a:bodyPr/>
        <a:lstStyle/>
        <a:p>
          <a:r>
            <a:rPr lang="en-US" b="1" dirty="0">
              <a:solidFill>
                <a:schemeClr val="bg2"/>
              </a:solidFill>
            </a:rPr>
            <a:t>Increase use of External Focus during rehabilitation</a:t>
          </a:r>
        </a:p>
      </dgm:t>
    </dgm:pt>
    <dgm:pt modelId="{96B84E05-C170-4352-B753-CDBAADF1D783}" type="parTrans" cxnId="{5460D693-5AD2-48A5-9BD2-0D095761D895}">
      <dgm:prSet/>
      <dgm:spPr/>
      <dgm:t>
        <a:bodyPr/>
        <a:lstStyle/>
        <a:p>
          <a:endParaRPr lang="en-US"/>
        </a:p>
      </dgm:t>
    </dgm:pt>
    <dgm:pt modelId="{11541A0D-96CB-4592-AF31-E8C763FD7437}" type="sibTrans" cxnId="{5460D693-5AD2-48A5-9BD2-0D095761D895}">
      <dgm:prSet/>
      <dgm:spPr/>
      <dgm:t>
        <a:bodyPr/>
        <a:lstStyle/>
        <a:p>
          <a:endParaRPr lang="en-US"/>
        </a:p>
      </dgm:t>
    </dgm:pt>
    <dgm:pt modelId="{61A4C9EE-85B8-420C-AA26-86F35942FD75}">
      <dgm:prSet/>
      <dgm:spPr/>
      <dgm:t>
        <a:bodyPr/>
        <a:lstStyle/>
        <a:p>
          <a:r>
            <a:rPr lang="en-US" b="1">
              <a:solidFill>
                <a:schemeClr val="bg2"/>
              </a:solidFill>
            </a:rPr>
            <a:t>Work closely with the mental component of injury</a:t>
          </a:r>
          <a:endParaRPr lang="en-US" b="1" dirty="0">
            <a:solidFill>
              <a:schemeClr val="bg2"/>
            </a:solidFill>
          </a:endParaRPr>
        </a:p>
      </dgm:t>
    </dgm:pt>
    <dgm:pt modelId="{31E67BA0-30B7-4723-86B2-BE36B8726BEA}" type="parTrans" cxnId="{0363B3CB-602F-47C2-B38E-FB3AC58AE5A6}">
      <dgm:prSet/>
      <dgm:spPr/>
      <dgm:t>
        <a:bodyPr/>
        <a:lstStyle/>
        <a:p>
          <a:endParaRPr lang="en-US"/>
        </a:p>
      </dgm:t>
    </dgm:pt>
    <dgm:pt modelId="{E3AC9B56-577C-43B6-BD3F-AE78758B3E9E}" type="sibTrans" cxnId="{0363B3CB-602F-47C2-B38E-FB3AC58AE5A6}">
      <dgm:prSet/>
      <dgm:spPr/>
      <dgm:t>
        <a:bodyPr/>
        <a:lstStyle/>
        <a:p>
          <a:endParaRPr lang="en-US"/>
        </a:p>
      </dgm:t>
    </dgm:pt>
    <dgm:pt modelId="{4AD9E7D2-EC0B-4B7A-AC1A-0ABF70533636}">
      <dgm:prSet/>
      <dgm:spPr/>
      <dgm:t>
        <a:bodyPr/>
        <a:lstStyle/>
        <a:p>
          <a:r>
            <a:rPr lang="en-US" b="1">
              <a:solidFill>
                <a:schemeClr val="bg2"/>
              </a:solidFill>
            </a:rPr>
            <a:t>Partner with mental health specialists/use mental health questionnaires</a:t>
          </a:r>
          <a:endParaRPr lang="en-US" b="1" dirty="0">
            <a:solidFill>
              <a:schemeClr val="bg2"/>
            </a:solidFill>
          </a:endParaRPr>
        </a:p>
      </dgm:t>
    </dgm:pt>
    <dgm:pt modelId="{D7D52873-BEF9-4D32-853F-B154E534A407}" type="parTrans" cxnId="{3B90CE19-2E02-4D29-970C-5800236C106F}">
      <dgm:prSet/>
      <dgm:spPr/>
      <dgm:t>
        <a:bodyPr/>
        <a:lstStyle/>
        <a:p>
          <a:endParaRPr lang="en-US"/>
        </a:p>
      </dgm:t>
    </dgm:pt>
    <dgm:pt modelId="{85289CD4-943A-4446-9B82-1C04FA12A7D7}" type="sibTrans" cxnId="{3B90CE19-2E02-4D29-970C-5800236C106F}">
      <dgm:prSet/>
      <dgm:spPr/>
      <dgm:t>
        <a:bodyPr/>
        <a:lstStyle/>
        <a:p>
          <a:endParaRPr lang="en-US"/>
        </a:p>
      </dgm:t>
    </dgm:pt>
    <dgm:pt modelId="{006DC7B6-8658-49F0-9628-758F4F90D0C3}" type="pres">
      <dgm:prSet presAssocID="{20AF01CA-2193-46B5-A377-8B33BBE4CA91}" presName="hierChild1" presStyleCnt="0">
        <dgm:presLayoutVars>
          <dgm:orgChart val="1"/>
          <dgm:chPref val="1"/>
          <dgm:dir/>
          <dgm:animOne val="branch"/>
          <dgm:animLvl val="lvl"/>
          <dgm:resizeHandles/>
        </dgm:presLayoutVars>
      </dgm:prSet>
      <dgm:spPr/>
    </dgm:pt>
    <dgm:pt modelId="{C6D41FF4-7310-4CED-8257-2108676DCD55}" type="pres">
      <dgm:prSet presAssocID="{F11F74DF-0214-445F-9413-83C83706447A}" presName="hierRoot1" presStyleCnt="0">
        <dgm:presLayoutVars>
          <dgm:hierBranch val="init"/>
        </dgm:presLayoutVars>
      </dgm:prSet>
      <dgm:spPr/>
    </dgm:pt>
    <dgm:pt modelId="{3C1D7DBB-A4BA-46ED-B5D4-C0AD765B612A}" type="pres">
      <dgm:prSet presAssocID="{F11F74DF-0214-445F-9413-83C83706447A}" presName="rootComposite1" presStyleCnt="0"/>
      <dgm:spPr/>
    </dgm:pt>
    <dgm:pt modelId="{6346DE1A-8B0F-4F93-A018-56D5B940DC2B}" type="pres">
      <dgm:prSet presAssocID="{F11F74DF-0214-445F-9413-83C83706447A}" presName="rootText1" presStyleLbl="node0" presStyleIdx="0" presStyleCnt="1">
        <dgm:presLayoutVars>
          <dgm:chPref val="3"/>
        </dgm:presLayoutVars>
      </dgm:prSet>
      <dgm:spPr/>
    </dgm:pt>
    <dgm:pt modelId="{B9E8B6D8-9C08-472B-9293-E2BFA21B893C}" type="pres">
      <dgm:prSet presAssocID="{F11F74DF-0214-445F-9413-83C83706447A}" presName="rootConnector1" presStyleLbl="node1" presStyleIdx="0" presStyleCnt="0"/>
      <dgm:spPr/>
    </dgm:pt>
    <dgm:pt modelId="{0B541C7E-E423-4B63-AF55-F65A1D8A818E}" type="pres">
      <dgm:prSet presAssocID="{F11F74DF-0214-445F-9413-83C83706447A}" presName="hierChild2" presStyleCnt="0"/>
      <dgm:spPr/>
    </dgm:pt>
    <dgm:pt modelId="{142375F4-0C35-43E8-A884-B7B82E0428B0}" type="pres">
      <dgm:prSet presAssocID="{7DF4D1FB-6732-48DD-9B56-E372FD5F240A}" presName="Name37" presStyleLbl="parChTrans1D2" presStyleIdx="0" presStyleCnt="2"/>
      <dgm:spPr/>
    </dgm:pt>
    <dgm:pt modelId="{0FDDC19C-555E-4FCD-B768-C28936CBAC2E}" type="pres">
      <dgm:prSet presAssocID="{695EE4F1-31D1-42AA-81A0-A14970925811}" presName="hierRoot2" presStyleCnt="0">
        <dgm:presLayoutVars>
          <dgm:hierBranch val="init"/>
        </dgm:presLayoutVars>
      </dgm:prSet>
      <dgm:spPr/>
    </dgm:pt>
    <dgm:pt modelId="{272D3447-EA19-4941-BFB5-D54C0250585A}" type="pres">
      <dgm:prSet presAssocID="{695EE4F1-31D1-42AA-81A0-A14970925811}" presName="rootComposite" presStyleCnt="0"/>
      <dgm:spPr/>
    </dgm:pt>
    <dgm:pt modelId="{500F10E9-48EC-47F3-A88F-C5F5C56DC070}" type="pres">
      <dgm:prSet presAssocID="{695EE4F1-31D1-42AA-81A0-A14970925811}" presName="rootText" presStyleLbl="node2" presStyleIdx="0" presStyleCnt="2">
        <dgm:presLayoutVars>
          <dgm:chPref val="3"/>
        </dgm:presLayoutVars>
      </dgm:prSet>
      <dgm:spPr/>
    </dgm:pt>
    <dgm:pt modelId="{719A9032-DAA7-46D0-9133-9A6A008B3491}" type="pres">
      <dgm:prSet presAssocID="{695EE4F1-31D1-42AA-81A0-A14970925811}" presName="rootConnector" presStyleLbl="node2" presStyleIdx="0" presStyleCnt="2"/>
      <dgm:spPr/>
    </dgm:pt>
    <dgm:pt modelId="{6186AD2C-6710-4CA0-8213-2666976C607C}" type="pres">
      <dgm:prSet presAssocID="{695EE4F1-31D1-42AA-81A0-A14970925811}" presName="hierChild4" presStyleCnt="0"/>
      <dgm:spPr/>
    </dgm:pt>
    <dgm:pt modelId="{C92C2FEA-9ABF-4DFD-B05D-4E32BD573550}" type="pres">
      <dgm:prSet presAssocID="{760727DB-A8E1-4BB6-BD1E-2C19390E87B9}" presName="Name37" presStyleLbl="parChTrans1D3" presStyleIdx="0" presStyleCnt="3"/>
      <dgm:spPr/>
    </dgm:pt>
    <dgm:pt modelId="{5B51D910-6472-487E-84F8-8AEBD3E8B414}" type="pres">
      <dgm:prSet presAssocID="{0F4F8E6B-E366-4D4B-A10B-6E2A6680A3D4}" presName="hierRoot2" presStyleCnt="0">
        <dgm:presLayoutVars>
          <dgm:hierBranch val="init"/>
        </dgm:presLayoutVars>
      </dgm:prSet>
      <dgm:spPr/>
    </dgm:pt>
    <dgm:pt modelId="{8F86A360-F11E-411C-85D1-2CFFE9AE0996}" type="pres">
      <dgm:prSet presAssocID="{0F4F8E6B-E366-4D4B-A10B-6E2A6680A3D4}" presName="rootComposite" presStyleCnt="0"/>
      <dgm:spPr/>
    </dgm:pt>
    <dgm:pt modelId="{B10D011D-07DC-405E-BC4B-68E62FC1B114}" type="pres">
      <dgm:prSet presAssocID="{0F4F8E6B-E366-4D4B-A10B-6E2A6680A3D4}" presName="rootText" presStyleLbl="node3" presStyleIdx="0" presStyleCnt="3">
        <dgm:presLayoutVars>
          <dgm:chPref val="3"/>
        </dgm:presLayoutVars>
      </dgm:prSet>
      <dgm:spPr/>
    </dgm:pt>
    <dgm:pt modelId="{74198ED1-512F-4621-AE1C-67246AFFFCF2}" type="pres">
      <dgm:prSet presAssocID="{0F4F8E6B-E366-4D4B-A10B-6E2A6680A3D4}" presName="rootConnector" presStyleLbl="node3" presStyleIdx="0" presStyleCnt="3"/>
      <dgm:spPr/>
    </dgm:pt>
    <dgm:pt modelId="{A93C4275-33D7-4F6C-BA27-CF3CB68ABE07}" type="pres">
      <dgm:prSet presAssocID="{0F4F8E6B-E366-4D4B-A10B-6E2A6680A3D4}" presName="hierChild4" presStyleCnt="0"/>
      <dgm:spPr/>
    </dgm:pt>
    <dgm:pt modelId="{C5250C38-AB58-4DF4-8C34-4AA8220D7ECA}" type="pres">
      <dgm:prSet presAssocID="{0F4F8E6B-E366-4D4B-A10B-6E2A6680A3D4}" presName="hierChild5" presStyleCnt="0"/>
      <dgm:spPr/>
    </dgm:pt>
    <dgm:pt modelId="{CAD8226C-5713-4C9C-8DDE-F22847D5F87D}" type="pres">
      <dgm:prSet presAssocID="{96B84E05-C170-4352-B753-CDBAADF1D783}" presName="Name37" presStyleLbl="parChTrans1D3" presStyleIdx="1" presStyleCnt="3"/>
      <dgm:spPr/>
    </dgm:pt>
    <dgm:pt modelId="{D82AAE75-AA53-4203-A542-17B3F73774FD}" type="pres">
      <dgm:prSet presAssocID="{6C3B88EC-B143-403C-A957-1B6DCFBAE5C3}" presName="hierRoot2" presStyleCnt="0">
        <dgm:presLayoutVars>
          <dgm:hierBranch val="r"/>
        </dgm:presLayoutVars>
      </dgm:prSet>
      <dgm:spPr/>
    </dgm:pt>
    <dgm:pt modelId="{64555418-F37F-41E9-BD0F-E3B50E2B0710}" type="pres">
      <dgm:prSet presAssocID="{6C3B88EC-B143-403C-A957-1B6DCFBAE5C3}" presName="rootComposite" presStyleCnt="0"/>
      <dgm:spPr/>
    </dgm:pt>
    <dgm:pt modelId="{492CD37E-DE5E-4235-BCB2-1B45E08277E2}" type="pres">
      <dgm:prSet presAssocID="{6C3B88EC-B143-403C-A957-1B6DCFBAE5C3}" presName="rootText" presStyleLbl="node3" presStyleIdx="1" presStyleCnt="3" custLinFactX="-31906" custLinFactY="-41439" custLinFactNeighborX="-100000" custLinFactNeighborY="-100000">
        <dgm:presLayoutVars>
          <dgm:chPref val="3"/>
        </dgm:presLayoutVars>
      </dgm:prSet>
      <dgm:spPr/>
    </dgm:pt>
    <dgm:pt modelId="{D54580D1-4C06-4B84-B0DE-B11CE7888A0D}" type="pres">
      <dgm:prSet presAssocID="{6C3B88EC-B143-403C-A957-1B6DCFBAE5C3}" presName="rootConnector" presStyleLbl="node3" presStyleIdx="1" presStyleCnt="3"/>
      <dgm:spPr/>
    </dgm:pt>
    <dgm:pt modelId="{20D9FF12-3A4F-4E96-97D2-B668BC7E7BD2}" type="pres">
      <dgm:prSet presAssocID="{6C3B88EC-B143-403C-A957-1B6DCFBAE5C3}" presName="hierChild4" presStyleCnt="0"/>
      <dgm:spPr/>
    </dgm:pt>
    <dgm:pt modelId="{013F9D2D-D884-4949-85A4-94CB4EFA84EA}" type="pres">
      <dgm:prSet presAssocID="{6C3B88EC-B143-403C-A957-1B6DCFBAE5C3}" presName="hierChild5" presStyleCnt="0"/>
      <dgm:spPr/>
    </dgm:pt>
    <dgm:pt modelId="{642A772E-5C3B-4197-80C0-214DB1E45F97}" type="pres">
      <dgm:prSet presAssocID="{695EE4F1-31D1-42AA-81A0-A14970925811}" presName="hierChild5" presStyleCnt="0"/>
      <dgm:spPr/>
    </dgm:pt>
    <dgm:pt modelId="{B551A29F-A80B-4CB1-A35B-50C2E5F8B126}" type="pres">
      <dgm:prSet presAssocID="{31E67BA0-30B7-4723-86B2-BE36B8726BEA}" presName="Name37" presStyleLbl="parChTrans1D2" presStyleIdx="1" presStyleCnt="2"/>
      <dgm:spPr/>
    </dgm:pt>
    <dgm:pt modelId="{0F81E157-1819-460E-9F3C-A494DCEB94E0}" type="pres">
      <dgm:prSet presAssocID="{61A4C9EE-85B8-420C-AA26-86F35942FD75}" presName="hierRoot2" presStyleCnt="0">
        <dgm:presLayoutVars>
          <dgm:hierBranch val="init"/>
        </dgm:presLayoutVars>
      </dgm:prSet>
      <dgm:spPr/>
    </dgm:pt>
    <dgm:pt modelId="{B74B970E-6EE6-4468-9C37-D762068321B4}" type="pres">
      <dgm:prSet presAssocID="{61A4C9EE-85B8-420C-AA26-86F35942FD75}" presName="rootComposite" presStyleCnt="0"/>
      <dgm:spPr/>
    </dgm:pt>
    <dgm:pt modelId="{6891B814-3528-4A07-94FD-D4E42768C0FA}" type="pres">
      <dgm:prSet presAssocID="{61A4C9EE-85B8-420C-AA26-86F35942FD75}" presName="rootText" presStyleLbl="node2" presStyleIdx="1" presStyleCnt="2">
        <dgm:presLayoutVars>
          <dgm:chPref val="3"/>
        </dgm:presLayoutVars>
      </dgm:prSet>
      <dgm:spPr/>
    </dgm:pt>
    <dgm:pt modelId="{C6D47004-23BB-42C0-9D3C-57BE16C1EFAB}" type="pres">
      <dgm:prSet presAssocID="{61A4C9EE-85B8-420C-AA26-86F35942FD75}" presName="rootConnector" presStyleLbl="node2" presStyleIdx="1" presStyleCnt="2"/>
      <dgm:spPr/>
    </dgm:pt>
    <dgm:pt modelId="{20B0A11F-94ED-4705-8B4B-1CF1695601D1}" type="pres">
      <dgm:prSet presAssocID="{61A4C9EE-85B8-420C-AA26-86F35942FD75}" presName="hierChild4" presStyleCnt="0"/>
      <dgm:spPr/>
    </dgm:pt>
    <dgm:pt modelId="{6360BE30-A94A-4B0E-A1A3-367150CA4879}" type="pres">
      <dgm:prSet presAssocID="{D7D52873-BEF9-4D32-853F-B154E534A407}" presName="Name37" presStyleLbl="parChTrans1D3" presStyleIdx="2" presStyleCnt="3"/>
      <dgm:spPr/>
    </dgm:pt>
    <dgm:pt modelId="{74943221-FD9F-47C1-9389-1C28BB5C438F}" type="pres">
      <dgm:prSet presAssocID="{4AD9E7D2-EC0B-4B7A-AC1A-0ABF70533636}" presName="hierRoot2" presStyleCnt="0">
        <dgm:presLayoutVars>
          <dgm:hierBranch val="init"/>
        </dgm:presLayoutVars>
      </dgm:prSet>
      <dgm:spPr/>
    </dgm:pt>
    <dgm:pt modelId="{FF9A10D9-C0E1-4838-9B28-63FF7F58AD8A}" type="pres">
      <dgm:prSet presAssocID="{4AD9E7D2-EC0B-4B7A-AC1A-0ABF70533636}" presName="rootComposite" presStyleCnt="0"/>
      <dgm:spPr/>
    </dgm:pt>
    <dgm:pt modelId="{59DFC9C9-A4A3-4E0C-9B92-A94AB6C8C351}" type="pres">
      <dgm:prSet presAssocID="{4AD9E7D2-EC0B-4B7A-AC1A-0ABF70533636}" presName="rootText" presStyleLbl="node3" presStyleIdx="2" presStyleCnt="3">
        <dgm:presLayoutVars>
          <dgm:chPref val="3"/>
        </dgm:presLayoutVars>
      </dgm:prSet>
      <dgm:spPr/>
    </dgm:pt>
    <dgm:pt modelId="{F5B96125-DC34-465B-80B5-7B1CFB5A8D65}" type="pres">
      <dgm:prSet presAssocID="{4AD9E7D2-EC0B-4B7A-AC1A-0ABF70533636}" presName="rootConnector" presStyleLbl="node3" presStyleIdx="2" presStyleCnt="3"/>
      <dgm:spPr/>
    </dgm:pt>
    <dgm:pt modelId="{93148FC6-42BA-4BB3-A02B-FAA2D8B65E20}" type="pres">
      <dgm:prSet presAssocID="{4AD9E7D2-EC0B-4B7A-AC1A-0ABF70533636}" presName="hierChild4" presStyleCnt="0"/>
      <dgm:spPr/>
    </dgm:pt>
    <dgm:pt modelId="{BCFB4486-9AA9-4B1C-A03A-99EAB790A1D0}" type="pres">
      <dgm:prSet presAssocID="{4AD9E7D2-EC0B-4B7A-AC1A-0ABF70533636}" presName="hierChild5" presStyleCnt="0"/>
      <dgm:spPr/>
    </dgm:pt>
    <dgm:pt modelId="{187B025B-1C29-4662-ACBB-C3B5ABBBA567}" type="pres">
      <dgm:prSet presAssocID="{61A4C9EE-85B8-420C-AA26-86F35942FD75}" presName="hierChild5" presStyleCnt="0"/>
      <dgm:spPr/>
    </dgm:pt>
    <dgm:pt modelId="{1B25A198-7FCE-4630-80F7-15498689DDD5}" type="pres">
      <dgm:prSet presAssocID="{F11F74DF-0214-445F-9413-83C83706447A}" presName="hierChild3" presStyleCnt="0"/>
      <dgm:spPr/>
    </dgm:pt>
  </dgm:ptLst>
  <dgm:cxnLst>
    <dgm:cxn modelId="{BCDD4D09-6F8D-456F-9599-8E19AF87641E}" type="presOf" srcId="{4AD9E7D2-EC0B-4B7A-AC1A-0ABF70533636}" destId="{F5B96125-DC34-465B-80B5-7B1CFB5A8D65}" srcOrd="1" destOrd="0" presId="urn:microsoft.com/office/officeart/2005/8/layout/orgChart1"/>
    <dgm:cxn modelId="{AB438E09-AC97-4D06-8031-DFD2438D84B1}" type="presOf" srcId="{7DF4D1FB-6732-48DD-9B56-E372FD5F240A}" destId="{142375F4-0C35-43E8-A884-B7B82E0428B0}" srcOrd="0" destOrd="0" presId="urn:microsoft.com/office/officeart/2005/8/layout/orgChart1"/>
    <dgm:cxn modelId="{3B90CE19-2E02-4D29-970C-5800236C106F}" srcId="{61A4C9EE-85B8-420C-AA26-86F35942FD75}" destId="{4AD9E7D2-EC0B-4B7A-AC1A-0ABF70533636}" srcOrd="0" destOrd="0" parTransId="{D7D52873-BEF9-4D32-853F-B154E534A407}" sibTransId="{85289CD4-943A-4446-9B82-1C04FA12A7D7}"/>
    <dgm:cxn modelId="{6E19901A-022C-4979-AFEC-36E44E1BB32E}" type="presOf" srcId="{20AF01CA-2193-46B5-A377-8B33BBE4CA91}" destId="{006DC7B6-8658-49F0-9628-758F4F90D0C3}" srcOrd="0" destOrd="0" presId="urn:microsoft.com/office/officeart/2005/8/layout/orgChart1"/>
    <dgm:cxn modelId="{B7C2A32B-B89D-4975-B6B6-209AD14BA5ED}" type="presOf" srcId="{6C3B88EC-B143-403C-A957-1B6DCFBAE5C3}" destId="{492CD37E-DE5E-4235-BCB2-1B45E08277E2}" srcOrd="0" destOrd="0" presId="urn:microsoft.com/office/officeart/2005/8/layout/orgChart1"/>
    <dgm:cxn modelId="{58933A37-EB1C-448C-AE29-C43BF2490A63}" type="presOf" srcId="{4AD9E7D2-EC0B-4B7A-AC1A-0ABF70533636}" destId="{59DFC9C9-A4A3-4E0C-9B92-A94AB6C8C351}" srcOrd="0" destOrd="0" presId="urn:microsoft.com/office/officeart/2005/8/layout/orgChart1"/>
    <dgm:cxn modelId="{8FF80438-6B7D-49B2-9FBF-9A6D37AC513A}" type="presOf" srcId="{0F4F8E6B-E366-4D4B-A10B-6E2A6680A3D4}" destId="{74198ED1-512F-4621-AE1C-67246AFFFCF2}" srcOrd="1" destOrd="0" presId="urn:microsoft.com/office/officeart/2005/8/layout/orgChart1"/>
    <dgm:cxn modelId="{B40CED3A-2414-4E99-BF70-94E381412A5D}" srcId="{20AF01CA-2193-46B5-A377-8B33BBE4CA91}" destId="{F11F74DF-0214-445F-9413-83C83706447A}" srcOrd="0" destOrd="0" parTransId="{DF62C780-EE7C-43B5-9415-983181D1685E}" sibTransId="{9E5E056F-4044-4214-BD5B-FB5F1CD2B5DE}"/>
    <dgm:cxn modelId="{63ED5F52-702E-47AF-85CD-FD4765D672E4}" type="presOf" srcId="{695EE4F1-31D1-42AA-81A0-A14970925811}" destId="{500F10E9-48EC-47F3-A88F-C5F5C56DC070}" srcOrd="0" destOrd="0" presId="urn:microsoft.com/office/officeart/2005/8/layout/orgChart1"/>
    <dgm:cxn modelId="{078EAE7A-438A-4033-A4FD-008769FD0678}" type="presOf" srcId="{6C3B88EC-B143-403C-A957-1B6DCFBAE5C3}" destId="{D54580D1-4C06-4B84-B0DE-B11CE7888A0D}" srcOrd="1" destOrd="0" presId="urn:microsoft.com/office/officeart/2005/8/layout/orgChart1"/>
    <dgm:cxn modelId="{B99A287D-ABB3-4A43-9733-27FA541CCF2C}" type="presOf" srcId="{D7D52873-BEF9-4D32-853F-B154E534A407}" destId="{6360BE30-A94A-4B0E-A1A3-367150CA4879}" srcOrd="0" destOrd="0" presId="urn:microsoft.com/office/officeart/2005/8/layout/orgChart1"/>
    <dgm:cxn modelId="{D7F8208B-5582-43BB-9697-BAB41C520E43}" srcId="{F11F74DF-0214-445F-9413-83C83706447A}" destId="{695EE4F1-31D1-42AA-81A0-A14970925811}" srcOrd="0" destOrd="0" parTransId="{7DF4D1FB-6732-48DD-9B56-E372FD5F240A}" sibTransId="{0748592F-19D7-47FB-9F8E-134E5EF8603F}"/>
    <dgm:cxn modelId="{9E567E8F-86EF-4772-A7C2-D2FB78081F8F}" type="presOf" srcId="{F11F74DF-0214-445F-9413-83C83706447A}" destId="{6346DE1A-8B0F-4F93-A018-56D5B940DC2B}" srcOrd="0" destOrd="0" presId="urn:microsoft.com/office/officeart/2005/8/layout/orgChart1"/>
    <dgm:cxn modelId="{5460D693-5AD2-48A5-9BD2-0D095761D895}" srcId="{695EE4F1-31D1-42AA-81A0-A14970925811}" destId="{6C3B88EC-B143-403C-A957-1B6DCFBAE5C3}" srcOrd="1" destOrd="0" parTransId="{96B84E05-C170-4352-B753-CDBAADF1D783}" sibTransId="{11541A0D-96CB-4592-AF31-E8C763FD7437}"/>
    <dgm:cxn modelId="{C56A709D-28FF-4E2A-ADFC-B208DAC7218B}" type="presOf" srcId="{96B84E05-C170-4352-B753-CDBAADF1D783}" destId="{CAD8226C-5713-4C9C-8DDE-F22847D5F87D}" srcOrd="0" destOrd="0" presId="urn:microsoft.com/office/officeart/2005/8/layout/orgChart1"/>
    <dgm:cxn modelId="{6C5936A2-B077-4743-B8C8-3571F45D5731}" type="presOf" srcId="{0F4F8E6B-E366-4D4B-A10B-6E2A6680A3D4}" destId="{B10D011D-07DC-405E-BC4B-68E62FC1B114}" srcOrd="0" destOrd="0" presId="urn:microsoft.com/office/officeart/2005/8/layout/orgChart1"/>
    <dgm:cxn modelId="{373AB9AB-0A6A-4ECB-9930-F50E91613A58}" type="presOf" srcId="{61A4C9EE-85B8-420C-AA26-86F35942FD75}" destId="{C6D47004-23BB-42C0-9D3C-57BE16C1EFAB}" srcOrd="1" destOrd="0" presId="urn:microsoft.com/office/officeart/2005/8/layout/orgChart1"/>
    <dgm:cxn modelId="{8B0BC4AF-38E8-4482-9957-188EE5717D10}" type="presOf" srcId="{61A4C9EE-85B8-420C-AA26-86F35942FD75}" destId="{6891B814-3528-4A07-94FD-D4E42768C0FA}" srcOrd="0" destOrd="0" presId="urn:microsoft.com/office/officeart/2005/8/layout/orgChart1"/>
    <dgm:cxn modelId="{79802DBB-8589-4D81-8301-F1294D319D17}" type="presOf" srcId="{695EE4F1-31D1-42AA-81A0-A14970925811}" destId="{719A9032-DAA7-46D0-9133-9A6A008B3491}" srcOrd="1" destOrd="0" presId="urn:microsoft.com/office/officeart/2005/8/layout/orgChart1"/>
    <dgm:cxn modelId="{3E37E6BF-50BB-415D-AF3A-8D2B606A7F36}" type="presOf" srcId="{31E67BA0-30B7-4723-86B2-BE36B8726BEA}" destId="{B551A29F-A80B-4CB1-A35B-50C2E5F8B126}" srcOrd="0" destOrd="0" presId="urn:microsoft.com/office/officeart/2005/8/layout/orgChart1"/>
    <dgm:cxn modelId="{7B5BB6C5-EE3A-45A5-B4A3-9EB5E37AAF3D}" srcId="{695EE4F1-31D1-42AA-81A0-A14970925811}" destId="{0F4F8E6B-E366-4D4B-A10B-6E2A6680A3D4}" srcOrd="0" destOrd="0" parTransId="{760727DB-A8E1-4BB6-BD1E-2C19390E87B9}" sibTransId="{D242B4CA-9B2F-4FCB-8250-D03D7921A43C}"/>
    <dgm:cxn modelId="{0363B3CB-602F-47C2-B38E-FB3AC58AE5A6}" srcId="{F11F74DF-0214-445F-9413-83C83706447A}" destId="{61A4C9EE-85B8-420C-AA26-86F35942FD75}" srcOrd="1" destOrd="0" parTransId="{31E67BA0-30B7-4723-86B2-BE36B8726BEA}" sibTransId="{E3AC9B56-577C-43B6-BD3F-AE78758B3E9E}"/>
    <dgm:cxn modelId="{D6C773DA-839B-4F95-A77F-324AAF56CD63}" type="presOf" srcId="{760727DB-A8E1-4BB6-BD1E-2C19390E87B9}" destId="{C92C2FEA-9ABF-4DFD-B05D-4E32BD573550}" srcOrd="0" destOrd="0" presId="urn:microsoft.com/office/officeart/2005/8/layout/orgChart1"/>
    <dgm:cxn modelId="{7D4168E8-1D69-439B-BDC6-DECF050C9E76}" type="presOf" srcId="{F11F74DF-0214-445F-9413-83C83706447A}" destId="{B9E8B6D8-9C08-472B-9293-E2BFA21B893C}" srcOrd="1" destOrd="0" presId="urn:microsoft.com/office/officeart/2005/8/layout/orgChart1"/>
    <dgm:cxn modelId="{FBEC1664-2810-4F25-B66A-565750720821}" type="presParOf" srcId="{006DC7B6-8658-49F0-9628-758F4F90D0C3}" destId="{C6D41FF4-7310-4CED-8257-2108676DCD55}" srcOrd="0" destOrd="0" presId="urn:microsoft.com/office/officeart/2005/8/layout/orgChart1"/>
    <dgm:cxn modelId="{90DB661D-8E4B-4F7B-B947-5CD082B4C705}" type="presParOf" srcId="{C6D41FF4-7310-4CED-8257-2108676DCD55}" destId="{3C1D7DBB-A4BA-46ED-B5D4-C0AD765B612A}" srcOrd="0" destOrd="0" presId="urn:microsoft.com/office/officeart/2005/8/layout/orgChart1"/>
    <dgm:cxn modelId="{DADB3135-42CD-4576-B445-26678B54D847}" type="presParOf" srcId="{3C1D7DBB-A4BA-46ED-B5D4-C0AD765B612A}" destId="{6346DE1A-8B0F-4F93-A018-56D5B940DC2B}" srcOrd="0" destOrd="0" presId="urn:microsoft.com/office/officeart/2005/8/layout/orgChart1"/>
    <dgm:cxn modelId="{DE4F60ED-B994-426A-9696-1E969571AB64}" type="presParOf" srcId="{3C1D7DBB-A4BA-46ED-B5D4-C0AD765B612A}" destId="{B9E8B6D8-9C08-472B-9293-E2BFA21B893C}" srcOrd="1" destOrd="0" presId="urn:microsoft.com/office/officeart/2005/8/layout/orgChart1"/>
    <dgm:cxn modelId="{3520277A-8444-4506-9DB0-0360900EB2CC}" type="presParOf" srcId="{C6D41FF4-7310-4CED-8257-2108676DCD55}" destId="{0B541C7E-E423-4B63-AF55-F65A1D8A818E}" srcOrd="1" destOrd="0" presId="urn:microsoft.com/office/officeart/2005/8/layout/orgChart1"/>
    <dgm:cxn modelId="{EBE216D9-9D97-403A-94EC-57A698BB8BE8}" type="presParOf" srcId="{0B541C7E-E423-4B63-AF55-F65A1D8A818E}" destId="{142375F4-0C35-43E8-A884-B7B82E0428B0}" srcOrd="0" destOrd="0" presId="urn:microsoft.com/office/officeart/2005/8/layout/orgChart1"/>
    <dgm:cxn modelId="{C416234A-3F9C-420A-BB0A-EE7243007084}" type="presParOf" srcId="{0B541C7E-E423-4B63-AF55-F65A1D8A818E}" destId="{0FDDC19C-555E-4FCD-B768-C28936CBAC2E}" srcOrd="1" destOrd="0" presId="urn:microsoft.com/office/officeart/2005/8/layout/orgChart1"/>
    <dgm:cxn modelId="{37D8714B-0F05-4E9A-8C7F-3D18F11E1882}" type="presParOf" srcId="{0FDDC19C-555E-4FCD-B768-C28936CBAC2E}" destId="{272D3447-EA19-4941-BFB5-D54C0250585A}" srcOrd="0" destOrd="0" presId="urn:microsoft.com/office/officeart/2005/8/layout/orgChart1"/>
    <dgm:cxn modelId="{F0FC5736-9609-4DD0-90EB-C786AA06CD74}" type="presParOf" srcId="{272D3447-EA19-4941-BFB5-D54C0250585A}" destId="{500F10E9-48EC-47F3-A88F-C5F5C56DC070}" srcOrd="0" destOrd="0" presId="urn:microsoft.com/office/officeart/2005/8/layout/orgChart1"/>
    <dgm:cxn modelId="{4066D7DE-81E8-4868-82A7-8A116D8BF528}" type="presParOf" srcId="{272D3447-EA19-4941-BFB5-D54C0250585A}" destId="{719A9032-DAA7-46D0-9133-9A6A008B3491}" srcOrd="1" destOrd="0" presId="urn:microsoft.com/office/officeart/2005/8/layout/orgChart1"/>
    <dgm:cxn modelId="{7AEA7654-3C40-4D79-A0DD-B269BA1D77D9}" type="presParOf" srcId="{0FDDC19C-555E-4FCD-B768-C28936CBAC2E}" destId="{6186AD2C-6710-4CA0-8213-2666976C607C}" srcOrd="1" destOrd="0" presId="urn:microsoft.com/office/officeart/2005/8/layout/orgChart1"/>
    <dgm:cxn modelId="{DBBC9FB1-3A6D-4EB0-930F-98A89BBF24BE}" type="presParOf" srcId="{6186AD2C-6710-4CA0-8213-2666976C607C}" destId="{C92C2FEA-9ABF-4DFD-B05D-4E32BD573550}" srcOrd="0" destOrd="0" presId="urn:microsoft.com/office/officeart/2005/8/layout/orgChart1"/>
    <dgm:cxn modelId="{2CE893E0-591D-4E73-AC70-B30ACA54E9FC}" type="presParOf" srcId="{6186AD2C-6710-4CA0-8213-2666976C607C}" destId="{5B51D910-6472-487E-84F8-8AEBD3E8B414}" srcOrd="1" destOrd="0" presId="urn:microsoft.com/office/officeart/2005/8/layout/orgChart1"/>
    <dgm:cxn modelId="{61E82A3C-A0FC-40FC-8EB1-4118A83E25DE}" type="presParOf" srcId="{5B51D910-6472-487E-84F8-8AEBD3E8B414}" destId="{8F86A360-F11E-411C-85D1-2CFFE9AE0996}" srcOrd="0" destOrd="0" presId="urn:microsoft.com/office/officeart/2005/8/layout/orgChart1"/>
    <dgm:cxn modelId="{4C0BEAFD-2DC5-4200-96A1-23D56571D0D2}" type="presParOf" srcId="{8F86A360-F11E-411C-85D1-2CFFE9AE0996}" destId="{B10D011D-07DC-405E-BC4B-68E62FC1B114}" srcOrd="0" destOrd="0" presId="urn:microsoft.com/office/officeart/2005/8/layout/orgChart1"/>
    <dgm:cxn modelId="{F41ACFBD-AA10-44AF-AC73-C954D456A452}" type="presParOf" srcId="{8F86A360-F11E-411C-85D1-2CFFE9AE0996}" destId="{74198ED1-512F-4621-AE1C-67246AFFFCF2}" srcOrd="1" destOrd="0" presId="urn:microsoft.com/office/officeart/2005/8/layout/orgChart1"/>
    <dgm:cxn modelId="{5C862FFE-2094-4372-886F-3B97437FB965}" type="presParOf" srcId="{5B51D910-6472-487E-84F8-8AEBD3E8B414}" destId="{A93C4275-33D7-4F6C-BA27-CF3CB68ABE07}" srcOrd="1" destOrd="0" presId="urn:microsoft.com/office/officeart/2005/8/layout/orgChart1"/>
    <dgm:cxn modelId="{122E29F3-C14B-4AEC-8E5D-0AE48C39A442}" type="presParOf" srcId="{5B51D910-6472-487E-84F8-8AEBD3E8B414}" destId="{C5250C38-AB58-4DF4-8C34-4AA8220D7ECA}" srcOrd="2" destOrd="0" presId="urn:microsoft.com/office/officeart/2005/8/layout/orgChart1"/>
    <dgm:cxn modelId="{BB24C3B3-7110-4115-A6EF-BC7EE545D218}" type="presParOf" srcId="{6186AD2C-6710-4CA0-8213-2666976C607C}" destId="{CAD8226C-5713-4C9C-8DDE-F22847D5F87D}" srcOrd="2" destOrd="0" presId="urn:microsoft.com/office/officeart/2005/8/layout/orgChart1"/>
    <dgm:cxn modelId="{934B937F-CAA7-4E58-BDE6-13FC1EEC9ED2}" type="presParOf" srcId="{6186AD2C-6710-4CA0-8213-2666976C607C}" destId="{D82AAE75-AA53-4203-A542-17B3F73774FD}" srcOrd="3" destOrd="0" presId="urn:microsoft.com/office/officeart/2005/8/layout/orgChart1"/>
    <dgm:cxn modelId="{625F1578-81DD-477C-A77B-358C81C3F81F}" type="presParOf" srcId="{D82AAE75-AA53-4203-A542-17B3F73774FD}" destId="{64555418-F37F-41E9-BD0F-E3B50E2B0710}" srcOrd="0" destOrd="0" presId="urn:microsoft.com/office/officeart/2005/8/layout/orgChart1"/>
    <dgm:cxn modelId="{F3FF6A8A-4D99-448E-BC44-DCECE2230761}" type="presParOf" srcId="{64555418-F37F-41E9-BD0F-E3B50E2B0710}" destId="{492CD37E-DE5E-4235-BCB2-1B45E08277E2}" srcOrd="0" destOrd="0" presId="urn:microsoft.com/office/officeart/2005/8/layout/orgChart1"/>
    <dgm:cxn modelId="{CFD86C3E-1D75-4629-BAB1-CC49DC269976}" type="presParOf" srcId="{64555418-F37F-41E9-BD0F-E3B50E2B0710}" destId="{D54580D1-4C06-4B84-B0DE-B11CE7888A0D}" srcOrd="1" destOrd="0" presId="urn:microsoft.com/office/officeart/2005/8/layout/orgChart1"/>
    <dgm:cxn modelId="{CFD58B65-8674-4107-B055-6EDA6AC447D2}" type="presParOf" srcId="{D82AAE75-AA53-4203-A542-17B3F73774FD}" destId="{20D9FF12-3A4F-4E96-97D2-B668BC7E7BD2}" srcOrd="1" destOrd="0" presId="urn:microsoft.com/office/officeart/2005/8/layout/orgChart1"/>
    <dgm:cxn modelId="{5F24F15A-6268-4370-9FE1-206DB47D5220}" type="presParOf" srcId="{D82AAE75-AA53-4203-A542-17B3F73774FD}" destId="{013F9D2D-D884-4949-85A4-94CB4EFA84EA}" srcOrd="2" destOrd="0" presId="urn:microsoft.com/office/officeart/2005/8/layout/orgChart1"/>
    <dgm:cxn modelId="{D0E0E059-2599-4DEF-9D01-38272454E90B}" type="presParOf" srcId="{0FDDC19C-555E-4FCD-B768-C28936CBAC2E}" destId="{642A772E-5C3B-4197-80C0-214DB1E45F97}" srcOrd="2" destOrd="0" presId="urn:microsoft.com/office/officeart/2005/8/layout/orgChart1"/>
    <dgm:cxn modelId="{C8B9048F-9762-4F19-B358-0E97E031FB46}" type="presParOf" srcId="{0B541C7E-E423-4B63-AF55-F65A1D8A818E}" destId="{B551A29F-A80B-4CB1-A35B-50C2E5F8B126}" srcOrd="2" destOrd="0" presId="urn:microsoft.com/office/officeart/2005/8/layout/orgChart1"/>
    <dgm:cxn modelId="{32F1670F-EE95-4440-BFBE-770D21BD7F01}" type="presParOf" srcId="{0B541C7E-E423-4B63-AF55-F65A1D8A818E}" destId="{0F81E157-1819-460E-9F3C-A494DCEB94E0}" srcOrd="3" destOrd="0" presId="urn:microsoft.com/office/officeart/2005/8/layout/orgChart1"/>
    <dgm:cxn modelId="{2CDC53D8-77BF-4436-A4A9-935E50CAD501}" type="presParOf" srcId="{0F81E157-1819-460E-9F3C-A494DCEB94E0}" destId="{B74B970E-6EE6-4468-9C37-D762068321B4}" srcOrd="0" destOrd="0" presId="urn:microsoft.com/office/officeart/2005/8/layout/orgChart1"/>
    <dgm:cxn modelId="{2E7A2977-D665-455B-9BD6-2C77C449F969}" type="presParOf" srcId="{B74B970E-6EE6-4468-9C37-D762068321B4}" destId="{6891B814-3528-4A07-94FD-D4E42768C0FA}" srcOrd="0" destOrd="0" presId="urn:microsoft.com/office/officeart/2005/8/layout/orgChart1"/>
    <dgm:cxn modelId="{FA642943-02F4-4C92-98DA-56ED0E03B9ED}" type="presParOf" srcId="{B74B970E-6EE6-4468-9C37-D762068321B4}" destId="{C6D47004-23BB-42C0-9D3C-57BE16C1EFAB}" srcOrd="1" destOrd="0" presId="urn:microsoft.com/office/officeart/2005/8/layout/orgChart1"/>
    <dgm:cxn modelId="{785A845D-9597-43B6-BF3E-9619DC044678}" type="presParOf" srcId="{0F81E157-1819-460E-9F3C-A494DCEB94E0}" destId="{20B0A11F-94ED-4705-8B4B-1CF1695601D1}" srcOrd="1" destOrd="0" presId="urn:microsoft.com/office/officeart/2005/8/layout/orgChart1"/>
    <dgm:cxn modelId="{630B9634-A650-40B1-BCD6-6E4290D3A5DD}" type="presParOf" srcId="{20B0A11F-94ED-4705-8B4B-1CF1695601D1}" destId="{6360BE30-A94A-4B0E-A1A3-367150CA4879}" srcOrd="0" destOrd="0" presId="urn:microsoft.com/office/officeart/2005/8/layout/orgChart1"/>
    <dgm:cxn modelId="{DB697331-CEDE-466C-AD78-9B2197845FD6}" type="presParOf" srcId="{20B0A11F-94ED-4705-8B4B-1CF1695601D1}" destId="{74943221-FD9F-47C1-9389-1C28BB5C438F}" srcOrd="1" destOrd="0" presId="urn:microsoft.com/office/officeart/2005/8/layout/orgChart1"/>
    <dgm:cxn modelId="{AD46D371-8E3E-4327-BA20-C299304FC3D7}" type="presParOf" srcId="{74943221-FD9F-47C1-9389-1C28BB5C438F}" destId="{FF9A10D9-C0E1-4838-9B28-63FF7F58AD8A}" srcOrd="0" destOrd="0" presId="urn:microsoft.com/office/officeart/2005/8/layout/orgChart1"/>
    <dgm:cxn modelId="{1DEF37A7-98E4-4CB6-999B-7471970CDE03}" type="presParOf" srcId="{FF9A10D9-C0E1-4838-9B28-63FF7F58AD8A}" destId="{59DFC9C9-A4A3-4E0C-9B92-A94AB6C8C351}" srcOrd="0" destOrd="0" presId="urn:microsoft.com/office/officeart/2005/8/layout/orgChart1"/>
    <dgm:cxn modelId="{3D2ED616-064D-45FD-A33F-8E87EB5A5150}" type="presParOf" srcId="{FF9A10D9-C0E1-4838-9B28-63FF7F58AD8A}" destId="{F5B96125-DC34-465B-80B5-7B1CFB5A8D65}" srcOrd="1" destOrd="0" presId="urn:microsoft.com/office/officeart/2005/8/layout/orgChart1"/>
    <dgm:cxn modelId="{76082185-0494-44BC-A527-5E28E35E22ED}" type="presParOf" srcId="{74943221-FD9F-47C1-9389-1C28BB5C438F}" destId="{93148FC6-42BA-4BB3-A02B-FAA2D8B65E20}" srcOrd="1" destOrd="0" presId="urn:microsoft.com/office/officeart/2005/8/layout/orgChart1"/>
    <dgm:cxn modelId="{26F6AFB7-B4E8-4C23-99FD-D7F13D7F0616}" type="presParOf" srcId="{74943221-FD9F-47C1-9389-1C28BB5C438F}" destId="{BCFB4486-9AA9-4B1C-A03A-99EAB790A1D0}" srcOrd="2" destOrd="0" presId="urn:microsoft.com/office/officeart/2005/8/layout/orgChart1"/>
    <dgm:cxn modelId="{E74A9509-CADE-4514-A25C-91A2E9A67D97}" type="presParOf" srcId="{0F81E157-1819-460E-9F3C-A494DCEB94E0}" destId="{187B025B-1C29-4662-ACBB-C3B5ABBBA567}" srcOrd="2" destOrd="0" presId="urn:microsoft.com/office/officeart/2005/8/layout/orgChart1"/>
    <dgm:cxn modelId="{628DB47D-9635-4606-B01A-A48B7370D9E7}" type="presParOf" srcId="{C6D41FF4-7310-4CED-8257-2108676DCD55}" destId="{1B25A198-7FCE-4630-80F7-15498689DDD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0AF01CA-2193-46B5-A377-8B33BBE4CA9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F11F74DF-0214-445F-9413-83C83706447A}">
      <dgm:prSet phldrT="[Text]" custT="1"/>
      <dgm:spPr/>
      <dgm:t>
        <a:bodyPr/>
        <a:lstStyle/>
        <a:p>
          <a:r>
            <a:rPr lang="en-US" sz="3600" b="1" dirty="0">
              <a:solidFill>
                <a:schemeClr val="bg2"/>
              </a:solidFill>
            </a:rPr>
            <a:t>Take Homes</a:t>
          </a:r>
        </a:p>
      </dgm:t>
    </dgm:pt>
    <dgm:pt modelId="{DF62C780-EE7C-43B5-9415-983181D1685E}" type="parTrans" cxnId="{B40CED3A-2414-4E99-BF70-94E381412A5D}">
      <dgm:prSet/>
      <dgm:spPr/>
      <dgm:t>
        <a:bodyPr/>
        <a:lstStyle/>
        <a:p>
          <a:endParaRPr lang="en-US" b="1">
            <a:solidFill>
              <a:schemeClr val="bg2"/>
            </a:solidFill>
          </a:endParaRPr>
        </a:p>
      </dgm:t>
    </dgm:pt>
    <dgm:pt modelId="{9E5E056F-4044-4214-BD5B-FB5F1CD2B5DE}" type="sibTrans" cxnId="{B40CED3A-2414-4E99-BF70-94E381412A5D}">
      <dgm:prSet/>
      <dgm:spPr/>
      <dgm:t>
        <a:bodyPr/>
        <a:lstStyle/>
        <a:p>
          <a:endParaRPr lang="en-US" b="1">
            <a:solidFill>
              <a:schemeClr val="bg2"/>
            </a:solidFill>
          </a:endParaRPr>
        </a:p>
      </dgm:t>
    </dgm:pt>
    <dgm:pt modelId="{695EE4F1-31D1-42AA-81A0-A14970925811}">
      <dgm:prSet phldrT="[Text]"/>
      <dgm:spPr/>
      <dgm:t>
        <a:bodyPr/>
        <a:lstStyle/>
        <a:p>
          <a:r>
            <a:rPr lang="en-US" b="1" dirty="0">
              <a:solidFill>
                <a:schemeClr val="bg2"/>
              </a:solidFill>
            </a:rPr>
            <a:t>More focus on muscle function</a:t>
          </a:r>
        </a:p>
      </dgm:t>
    </dgm:pt>
    <dgm:pt modelId="{7DF4D1FB-6732-48DD-9B56-E372FD5F240A}" type="parTrans" cxnId="{D7F8208B-5582-43BB-9697-BAB41C520E43}">
      <dgm:prSet/>
      <dgm:spPr/>
      <dgm:t>
        <a:bodyPr/>
        <a:lstStyle/>
        <a:p>
          <a:endParaRPr lang="en-US" b="1">
            <a:solidFill>
              <a:schemeClr val="bg2"/>
            </a:solidFill>
          </a:endParaRPr>
        </a:p>
      </dgm:t>
    </dgm:pt>
    <dgm:pt modelId="{0748592F-19D7-47FB-9F8E-134E5EF8603F}" type="sibTrans" cxnId="{D7F8208B-5582-43BB-9697-BAB41C520E43}">
      <dgm:prSet/>
      <dgm:spPr/>
      <dgm:t>
        <a:bodyPr/>
        <a:lstStyle/>
        <a:p>
          <a:endParaRPr lang="en-US" b="1">
            <a:solidFill>
              <a:schemeClr val="bg2"/>
            </a:solidFill>
          </a:endParaRPr>
        </a:p>
      </dgm:t>
    </dgm:pt>
    <dgm:pt modelId="{0F4F8E6B-E366-4D4B-A10B-6E2A6680A3D4}">
      <dgm:prSet/>
      <dgm:spPr/>
      <dgm:t>
        <a:bodyPr/>
        <a:lstStyle/>
        <a:p>
          <a:r>
            <a:rPr lang="en-US" b="1" dirty="0">
              <a:solidFill>
                <a:schemeClr val="bg2"/>
              </a:solidFill>
            </a:rPr>
            <a:t>Increase in neuromuscular training</a:t>
          </a:r>
        </a:p>
      </dgm:t>
    </dgm:pt>
    <dgm:pt modelId="{760727DB-A8E1-4BB6-BD1E-2C19390E87B9}" type="parTrans" cxnId="{7B5BB6C5-EE3A-45A5-B4A3-9EB5E37AAF3D}">
      <dgm:prSet/>
      <dgm:spPr/>
      <dgm:t>
        <a:bodyPr/>
        <a:lstStyle/>
        <a:p>
          <a:endParaRPr lang="en-US"/>
        </a:p>
      </dgm:t>
    </dgm:pt>
    <dgm:pt modelId="{D242B4CA-9B2F-4FCB-8250-D03D7921A43C}" type="sibTrans" cxnId="{7B5BB6C5-EE3A-45A5-B4A3-9EB5E37AAF3D}">
      <dgm:prSet/>
      <dgm:spPr/>
      <dgm:t>
        <a:bodyPr/>
        <a:lstStyle/>
        <a:p>
          <a:endParaRPr lang="en-US"/>
        </a:p>
      </dgm:t>
    </dgm:pt>
    <dgm:pt modelId="{6C3B88EC-B143-403C-A957-1B6DCFBAE5C3}">
      <dgm:prSet/>
      <dgm:spPr/>
      <dgm:t>
        <a:bodyPr/>
        <a:lstStyle/>
        <a:p>
          <a:r>
            <a:rPr lang="en-US" b="1" dirty="0">
              <a:solidFill>
                <a:schemeClr val="bg2"/>
              </a:solidFill>
            </a:rPr>
            <a:t>Increase use of External Focus during rehabilitation</a:t>
          </a:r>
        </a:p>
      </dgm:t>
    </dgm:pt>
    <dgm:pt modelId="{96B84E05-C170-4352-B753-CDBAADF1D783}" type="parTrans" cxnId="{5460D693-5AD2-48A5-9BD2-0D095761D895}">
      <dgm:prSet/>
      <dgm:spPr/>
      <dgm:t>
        <a:bodyPr/>
        <a:lstStyle/>
        <a:p>
          <a:endParaRPr lang="en-US"/>
        </a:p>
      </dgm:t>
    </dgm:pt>
    <dgm:pt modelId="{11541A0D-96CB-4592-AF31-E8C763FD7437}" type="sibTrans" cxnId="{5460D693-5AD2-48A5-9BD2-0D095761D895}">
      <dgm:prSet/>
      <dgm:spPr/>
      <dgm:t>
        <a:bodyPr/>
        <a:lstStyle/>
        <a:p>
          <a:endParaRPr lang="en-US"/>
        </a:p>
      </dgm:t>
    </dgm:pt>
    <dgm:pt modelId="{61A4C9EE-85B8-420C-AA26-86F35942FD75}">
      <dgm:prSet/>
      <dgm:spPr/>
      <dgm:t>
        <a:bodyPr/>
        <a:lstStyle/>
        <a:p>
          <a:r>
            <a:rPr lang="en-US" b="1" dirty="0">
              <a:solidFill>
                <a:schemeClr val="bg2"/>
              </a:solidFill>
            </a:rPr>
            <a:t>Work closely with the mental component of injury</a:t>
          </a:r>
        </a:p>
      </dgm:t>
    </dgm:pt>
    <dgm:pt modelId="{31E67BA0-30B7-4723-86B2-BE36B8726BEA}" type="parTrans" cxnId="{0363B3CB-602F-47C2-B38E-FB3AC58AE5A6}">
      <dgm:prSet/>
      <dgm:spPr/>
      <dgm:t>
        <a:bodyPr/>
        <a:lstStyle/>
        <a:p>
          <a:endParaRPr lang="en-US"/>
        </a:p>
      </dgm:t>
    </dgm:pt>
    <dgm:pt modelId="{E3AC9B56-577C-43B6-BD3F-AE78758B3E9E}" type="sibTrans" cxnId="{0363B3CB-602F-47C2-B38E-FB3AC58AE5A6}">
      <dgm:prSet/>
      <dgm:spPr/>
      <dgm:t>
        <a:bodyPr/>
        <a:lstStyle/>
        <a:p>
          <a:endParaRPr lang="en-US"/>
        </a:p>
      </dgm:t>
    </dgm:pt>
    <dgm:pt modelId="{4AD9E7D2-EC0B-4B7A-AC1A-0ABF70533636}">
      <dgm:prSet/>
      <dgm:spPr/>
      <dgm:t>
        <a:bodyPr/>
        <a:lstStyle/>
        <a:p>
          <a:r>
            <a:rPr lang="en-US" b="1">
              <a:solidFill>
                <a:schemeClr val="bg2"/>
              </a:solidFill>
            </a:rPr>
            <a:t>Partner with mental health specialists/use mental health questionnaires</a:t>
          </a:r>
          <a:endParaRPr lang="en-US" b="1" dirty="0">
            <a:solidFill>
              <a:schemeClr val="bg2"/>
            </a:solidFill>
          </a:endParaRPr>
        </a:p>
      </dgm:t>
    </dgm:pt>
    <dgm:pt modelId="{D7D52873-BEF9-4D32-853F-B154E534A407}" type="parTrans" cxnId="{3B90CE19-2E02-4D29-970C-5800236C106F}">
      <dgm:prSet/>
      <dgm:spPr/>
      <dgm:t>
        <a:bodyPr/>
        <a:lstStyle/>
        <a:p>
          <a:endParaRPr lang="en-US"/>
        </a:p>
      </dgm:t>
    </dgm:pt>
    <dgm:pt modelId="{85289CD4-943A-4446-9B82-1C04FA12A7D7}" type="sibTrans" cxnId="{3B90CE19-2E02-4D29-970C-5800236C106F}">
      <dgm:prSet/>
      <dgm:spPr/>
      <dgm:t>
        <a:bodyPr/>
        <a:lstStyle/>
        <a:p>
          <a:endParaRPr lang="en-US"/>
        </a:p>
      </dgm:t>
    </dgm:pt>
    <dgm:pt modelId="{2680C443-2ED1-4B08-B6D1-99F88865C0EC}">
      <dgm:prSet/>
      <dgm:spPr/>
      <dgm:t>
        <a:bodyPr/>
        <a:lstStyle/>
        <a:p>
          <a:r>
            <a:rPr lang="en-US" b="1" dirty="0">
              <a:solidFill>
                <a:schemeClr val="bg2"/>
              </a:solidFill>
            </a:rPr>
            <a:t>Don’t rush the rehabilitation process</a:t>
          </a:r>
        </a:p>
      </dgm:t>
    </dgm:pt>
    <dgm:pt modelId="{410E3E34-9B99-4E9F-A882-3D091A81598F}" type="parTrans" cxnId="{83311797-99EC-4922-9648-958F3E7790EA}">
      <dgm:prSet/>
      <dgm:spPr/>
      <dgm:t>
        <a:bodyPr/>
        <a:lstStyle/>
        <a:p>
          <a:endParaRPr lang="en-US"/>
        </a:p>
      </dgm:t>
    </dgm:pt>
    <dgm:pt modelId="{C0415CDC-2244-4EB0-BF0B-C7353E726115}" type="sibTrans" cxnId="{83311797-99EC-4922-9648-958F3E7790EA}">
      <dgm:prSet/>
      <dgm:spPr/>
      <dgm:t>
        <a:bodyPr/>
        <a:lstStyle/>
        <a:p>
          <a:endParaRPr lang="en-US"/>
        </a:p>
      </dgm:t>
    </dgm:pt>
    <dgm:pt modelId="{006DC7B6-8658-49F0-9628-758F4F90D0C3}" type="pres">
      <dgm:prSet presAssocID="{20AF01CA-2193-46B5-A377-8B33BBE4CA91}" presName="hierChild1" presStyleCnt="0">
        <dgm:presLayoutVars>
          <dgm:orgChart val="1"/>
          <dgm:chPref val="1"/>
          <dgm:dir/>
          <dgm:animOne val="branch"/>
          <dgm:animLvl val="lvl"/>
          <dgm:resizeHandles/>
        </dgm:presLayoutVars>
      </dgm:prSet>
      <dgm:spPr/>
    </dgm:pt>
    <dgm:pt modelId="{C6D41FF4-7310-4CED-8257-2108676DCD55}" type="pres">
      <dgm:prSet presAssocID="{F11F74DF-0214-445F-9413-83C83706447A}" presName="hierRoot1" presStyleCnt="0">
        <dgm:presLayoutVars>
          <dgm:hierBranch val="init"/>
        </dgm:presLayoutVars>
      </dgm:prSet>
      <dgm:spPr/>
    </dgm:pt>
    <dgm:pt modelId="{3C1D7DBB-A4BA-46ED-B5D4-C0AD765B612A}" type="pres">
      <dgm:prSet presAssocID="{F11F74DF-0214-445F-9413-83C83706447A}" presName="rootComposite1" presStyleCnt="0"/>
      <dgm:spPr/>
    </dgm:pt>
    <dgm:pt modelId="{6346DE1A-8B0F-4F93-A018-56D5B940DC2B}" type="pres">
      <dgm:prSet presAssocID="{F11F74DF-0214-445F-9413-83C83706447A}" presName="rootText1" presStyleLbl="node0" presStyleIdx="0" presStyleCnt="1">
        <dgm:presLayoutVars>
          <dgm:chPref val="3"/>
        </dgm:presLayoutVars>
      </dgm:prSet>
      <dgm:spPr/>
    </dgm:pt>
    <dgm:pt modelId="{B9E8B6D8-9C08-472B-9293-E2BFA21B893C}" type="pres">
      <dgm:prSet presAssocID="{F11F74DF-0214-445F-9413-83C83706447A}" presName="rootConnector1" presStyleLbl="node1" presStyleIdx="0" presStyleCnt="0"/>
      <dgm:spPr/>
    </dgm:pt>
    <dgm:pt modelId="{0B541C7E-E423-4B63-AF55-F65A1D8A818E}" type="pres">
      <dgm:prSet presAssocID="{F11F74DF-0214-445F-9413-83C83706447A}" presName="hierChild2" presStyleCnt="0"/>
      <dgm:spPr/>
    </dgm:pt>
    <dgm:pt modelId="{142375F4-0C35-43E8-A884-B7B82E0428B0}" type="pres">
      <dgm:prSet presAssocID="{7DF4D1FB-6732-48DD-9B56-E372FD5F240A}" presName="Name37" presStyleLbl="parChTrans1D2" presStyleIdx="0" presStyleCnt="3"/>
      <dgm:spPr/>
    </dgm:pt>
    <dgm:pt modelId="{0FDDC19C-555E-4FCD-B768-C28936CBAC2E}" type="pres">
      <dgm:prSet presAssocID="{695EE4F1-31D1-42AA-81A0-A14970925811}" presName="hierRoot2" presStyleCnt="0">
        <dgm:presLayoutVars>
          <dgm:hierBranch val="init"/>
        </dgm:presLayoutVars>
      </dgm:prSet>
      <dgm:spPr/>
    </dgm:pt>
    <dgm:pt modelId="{272D3447-EA19-4941-BFB5-D54C0250585A}" type="pres">
      <dgm:prSet presAssocID="{695EE4F1-31D1-42AA-81A0-A14970925811}" presName="rootComposite" presStyleCnt="0"/>
      <dgm:spPr/>
    </dgm:pt>
    <dgm:pt modelId="{500F10E9-48EC-47F3-A88F-C5F5C56DC070}" type="pres">
      <dgm:prSet presAssocID="{695EE4F1-31D1-42AA-81A0-A14970925811}" presName="rootText" presStyleLbl="node2" presStyleIdx="0" presStyleCnt="3">
        <dgm:presLayoutVars>
          <dgm:chPref val="3"/>
        </dgm:presLayoutVars>
      </dgm:prSet>
      <dgm:spPr/>
    </dgm:pt>
    <dgm:pt modelId="{719A9032-DAA7-46D0-9133-9A6A008B3491}" type="pres">
      <dgm:prSet presAssocID="{695EE4F1-31D1-42AA-81A0-A14970925811}" presName="rootConnector" presStyleLbl="node2" presStyleIdx="0" presStyleCnt="3"/>
      <dgm:spPr/>
    </dgm:pt>
    <dgm:pt modelId="{6186AD2C-6710-4CA0-8213-2666976C607C}" type="pres">
      <dgm:prSet presAssocID="{695EE4F1-31D1-42AA-81A0-A14970925811}" presName="hierChild4" presStyleCnt="0"/>
      <dgm:spPr/>
    </dgm:pt>
    <dgm:pt modelId="{C92C2FEA-9ABF-4DFD-B05D-4E32BD573550}" type="pres">
      <dgm:prSet presAssocID="{760727DB-A8E1-4BB6-BD1E-2C19390E87B9}" presName="Name37" presStyleLbl="parChTrans1D3" presStyleIdx="0" presStyleCnt="3"/>
      <dgm:spPr/>
    </dgm:pt>
    <dgm:pt modelId="{5B51D910-6472-487E-84F8-8AEBD3E8B414}" type="pres">
      <dgm:prSet presAssocID="{0F4F8E6B-E366-4D4B-A10B-6E2A6680A3D4}" presName="hierRoot2" presStyleCnt="0">
        <dgm:presLayoutVars>
          <dgm:hierBranch val="init"/>
        </dgm:presLayoutVars>
      </dgm:prSet>
      <dgm:spPr/>
    </dgm:pt>
    <dgm:pt modelId="{8F86A360-F11E-411C-85D1-2CFFE9AE0996}" type="pres">
      <dgm:prSet presAssocID="{0F4F8E6B-E366-4D4B-A10B-6E2A6680A3D4}" presName="rootComposite" presStyleCnt="0"/>
      <dgm:spPr/>
    </dgm:pt>
    <dgm:pt modelId="{B10D011D-07DC-405E-BC4B-68E62FC1B114}" type="pres">
      <dgm:prSet presAssocID="{0F4F8E6B-E366-4D4B-A10B-6E2A6680A3D4}" presName="rootText" presStyleLbl="node3" presStyleIdx="0" presStyleCnt="3">
        <dgm:presLayoutVars>
          <dgm:chPref val="3"/>
        </dgm:presLayoutVars>
      </dgm:prSet>
      <dgm:spPr/>
    </dgm:pt>
    <dgm:pt modelId="{74198ED1-512F-4621-AE1C-67246AFFFCF2}" type="pres">
      <dgm:prSet presAssocID="{0F4F8E6B-E366-4D4B-A10B-6E2A6680A3D4}" presName="rootConnector" presStyleLbl="node3" presStyleIdx="0" presStyleCnt="3"/>
      <dgm:spPr/>
    </dgm:pt>
    <dgm:pt modelId="{A93C4275-33D7-4F6C-BA27-CF3CB68ABE07}" type="pres">
      <dgm:prSet presAssocID="{0F4F8E6B-E366-4D4B-A10B-6E2A6680A3D4}" presName="hierChild4" presStyleCnt="0"/>
      <dgm:spPr/>
    </dgm:pt>
    <dgm:pt modelId="{C5250C38-AB58-4DF4-8C34-4AA8220D7ECA}" type="pres">
      <dgm:prSet presAssocID="{0F4F8E6B-E366-4D4B-A10B-6E2A6680A3D4}" presName="hierChild5" presStyleCnt="0"/>
      <dgm:spPr/>
    </dgm:pt>
    <dgm:pt modelId="{CAD8226C-5713-4C9C-8DDE-F22847D5F87D}" type="pres">
      <dgm:prSet presAssocID="{96B84E05-C170-4352-B753-CDBAADF1D783}" presName="Name37" presStyleLbl="parChTrans1D3" presStyleIdx="1" presStyleCnt="3"/>
      <dgm:spPr/>
    </dgm:pt>
    <dgm:pt modelId="{D82AAE75-AA53-4203-A542-17B3F73774FD}" type="pres">
      <dgm:prSet presAssocID="{6C3B88EC-B143-403C-A957-1B6DCFBAE5C3}" presName="hierRoot2" presStyleCnt="0">
        <dgm:presLayoutVars>
          <dgm:hierBranch val="r"/>
        </dgm:presLayoutVars>
      </dgm:prSet>
      <dgm:spPr/>
    </dgm:pt>
    <dgm:pt modelId="{64555418-F37F-41E9-BD0F-E3B50E2B0710}" type="pres">
      <dgm:prSet presAssocID="{6C3B88EC-B143-403C-A957-1B6DCFBAE5C3}" presName="rootComposite" presStyleCnt="0"/>
      <dgm:spPr/>
    </dgm:pt>
    <dgm:pt modelId="{492CD37E-DE5E-4235-BCB2-1B45E08277E2}" type="pres">
      <dgm:prSet presAssocID="{6C3B88EC-B143-403C-A957-1B6DCFBAE5C3}" presName="rootText" presStyleLbl="node3" presStyleIdx="1" presStyleCnt="3" custLinFactX="-31906" custLinFactY="-41439" custLinFactNeighborX="-100000" custLinFactNeighborY="-100000">
        <dgm:presLayoutVars>
          <dgm:chPref val="3"/>
        </dgm:presLayoutVars>
      </dgm:prSet>
      <dgm:spPr/>
    </dgm:pt>
    <dgm:pt modelId="{D54580D1-4C06-4B84-B0DE-B11CE7888A0D}" type="pres">
      <dgm:prSet presAssocID="{6C3B88EC-B143-403C-A957-1B6DCFBAE5C3}" presName="rootConnector" presStyleLbl="node3" presStyleIdx="1" presStyleCnt="3"/>
      <dgm:spPr/>
    </dgm:pt>
    <dgm:pt modelId="{20D9FF12-3A4F-4E96-97D2-B668BC7E7BD2}" type="pres">
      <dgm:prSet presAssocID="{6C3B88EC-B143-403C-A957-1B6DCFBAE5C3}" presName="hierChild4" presStyleCnt="0"/>
      <dgm:spPr/>
    </dgm:pt>
    <dgm:pt modelId="{013F9D2D-D884-4949-85A4-94CB4EFA84EA}" type="pres">
      <dgm:prSet presAssocID="{6C3B88EC-B143-403C-A957-1B6DCFBAE5C3}" presName="hierChild5" presStyleCnt="0"/>
      <dgm:spPr/>
    </dgm:pt>
    <dgm:pt modelId="{642A772E-5C3B-4197-80C0-214DB1E45F97}" type="pres">
      <dgm:prSet presAssocID="{695EE4F1-31D1-42AA-81A0-A14970925811}" presName="hierChild5" presStyleCnt="0"/>
      <dgm:spPr/>
    </dgm:pt>
    <dgm:pt modelId="{B551A29F-A80B-4CB1-A35B-50C2E5F8B126}" type="pres">
      <dgm:prSet presAssocID="{31E67BA0-30B7-4723-86B2-BE36B8726BEA}" presName="Name37" presStyleLbl="parChTrans1D2" presStyleIdx="1" presStyleCnt="3"/>
      <dgm:spPr/>
    </dgm:pt>
    <dgm:pt modelId="{0F81E157-1819-460E-9F3C-A494DCEB94E0}" type="pres">
      <dgm:prSet presAssocID="{61A4C9EE-85B8-420C-AA26-86F35942FD75}" presName="hierRoot2" presStyleCnt="0">
        <dgm:presLayoutVars>
          <dgm:hierBranch val="init"/>
        </dgm:presLayoutVars>
      </dgm:prSet>
      <dgm:spPr/>
    </dgm:pt>
    <dgm:pt modelId="{B74B970E-6EE6-4468-9C37-D762068321B4}" type="pres">
      <dgm:prSet presAssocID="{61A4C9EE-85B8-420C-AA26-86F35942FD75}" presName="rootComposite" presStyleCnt="0"/>
      <dgm:spPr/>
    </dgm:pt>
    <dgm:pt modelId="{6891B814-3528-4A07-94FD-D4E42768C0FA}" type="pres">
      <dgm:prSet presAssocID="{61A4C9EE-85B8-420C-AA26-86F35942FD75}" presName="rootText" presStyleLbl="node2" presStyleIdx="1" presStyleCnt="3">
        <dgm:presLayoutVars>
          <dgm:chPref val="3"/>
        </dgm:presLayoutVars>
      </dgm:prSet>
      <dgm:spPr/>
    </dgm:pt>
    <dgm:pt modelId="{C6D47004-23BB-42C0-9D3C-57BE16C1EFAB}" type="pres">
      <dgm:prSet presAssocID="{61A4C9EE-85B8-420C-AA26-86F35942FD75}" presName="rootConnector" presStyleLbl="node2" presStyleIdx="1" presStyleCnt="3"/>
      <dgm:spPr/>
    </dgm:pt>
    <dgm:pt modelId="{20B0A11F-94ED-4705-8B4B-1CF1695601D1}" type="pres">
      <dgm:prSet presAssocID="{61A4C9EE-85B8-420C-AA26-86F35942FD75}" presName="hierChild4" presStyleCnt="0"/>
      <dgm:spPr/>
    </dgm:pt>
    <dgm:pt modelId="{6360BE30-A94A-4B0E-A1A3-367150CA4879}" type="pres">
      <dgm:prSet presAssocID="{D7D52873-BEF9-4D32-853F-B154E534A407}" presName="Name37" presStyleLbl="parChTrans1D3" presStyleIdx="2" presStyleCnt="3"/>
      <dgm:spPr/>
    </dgm:pt>
    <dgm:pt modelId="{74943221-FD9F-47C1-9389-1C28BB5C438F}" type="pres">
      <dgm:prSet presAssocID="{4AD9E7D2-EC0B-4B7A-AC1A-0ABF70533636}" presName="hierRoot2" presStyleCnt="0">
        <dgm:presLayoutVars>
          <dgm:hierBranch val="init"/>
        </dgm:presLayoutVars>
      </dgm:prSet>
      <dgm:spPr/>
    </dgm:pt>
    <dgm:pt modelId="{FF9A10D9-C0E1-4838-9B28-63FF7F58AD8A}" type="pres">
      <dgm:prSet presAssocID="{4AD9E7D2-EC0B-4B7A-AC1A-0ABF70533636}" presName="rootComposite" presStyleCnt="0"/>
      <dgm:spPr/>
    </dgm:pt>
    <dgm:pt modelId="{59DFC9C9-A4A3-4E0C-9B92-A94AB6C8C351}" type="pres">
      <dgm:prSet presAssocID="{4AD9E7D2-EC0B-4B7A-AC1A-0ABF70533636}" presName="rootText" presStyleLbl="node3" presStyleIdx="2" presStyleCnt="3">
        <dgm:presLayoutVars>
          <dgm:chPref val="3"/>
        </dgm:presLayoutVars>
      </dgm:prSet>
      <dgm:spPr/>
    </dgm:pt>
    <dgm:pt modelId="{F5B96125-DC34-465B-80B5-7B1CFB5A8D65}" type="pres">
      <dgm:prSet presAssocID="{4AD9E7D2-EC0B-4B7A-AC1A-0ABF70533636}" presName="rootConnector" presStyleLbl="node3" presStyleIdx="2" presStyleCnt="3"/>
      <dgm:spPr/>
    </dgm:pt>
    <dgm:pt modelId="{93148FC6-42BA-4BB3-A02B-FAA2D8B65E20}" type="pres">
      <dgm:prSet presAssocID="{4AD9E7D2-EC0B-4B7A-AC1A-0ABF70533636}" presName="hierChild4" presStyleCnt="0"/>
      <dgm:spPr/>
    </dgm:pt>
    <dgm:pt modelId="{BCFB4486-9AA9-4B1C-A03A-99EAB790A1D0}" type="pres">
      <dgm:prSet presAssocID="{4AD9E7D2-EC0B-4B7A-AC1A-0ABF70533636}" presName="hierChild5" presStyleCnt="0"/>
      <dgm:spPr/>
    </dgm:pt>
    <dgm:pt modelId="{187B025B-1C29-4662-ACBB-C3B5ABBBA567}" type="pres">
      <dgm:prSet presAssocID="{61A4C9EE-85B8-420C-AA26-86F35942FD75}" presName="hierChild5" presStyleCnt="0"/>
      <dgm:spPr/>
    </dgm:pt>
    <dgm:pt modelId="{F7770014-EB11-420C-A842-05745A4D6D98}" type="pres">
      <dgm:prSet presAssocID="{410E3E34-9B99-4E9F-A882-3D091A81598F}" presName="Name37" presStyleLbl="parChTrans1D2" presStyleIdx="2" presStyleCnt="3"/>
      <dgm:spPr/>
    </dgm:pt>
    <dgm:pt modelId="{206CD3AB-9886-4EED-90F5-EE59EE4F6872}" type="pres">
      <dgm:prSet presAssocID="{2680C443-2ED1-4B08-B6D1-99F88865C0EC}" presName="hierRoot2" presStyleCnt="0">
        <dgm:presLayoutVars>
          <dgm:hierBranch val="init"/>
        </dgm:presLayoutVars>
      </dgm:prSet>
      <dgm:spPr/>
    </dgm:pt>
    <dgm:pt modelId="{6F331344-73E0-4CD5-BC2D-FB5D0B54D7FE}" type="pres">
      <dgm:prSet presAssocID="{2680C443-2ED1-4B08-B6D1-99F88865C0EC}" presName="rootComposite" presStyleCnt="0"/>
      <dgm:spPr/>
    </dgm:pt>
    <dgm:pt modelId="{451CEE93-3C1E-4186-A331-9270E3B52024}" type="pres">
      <dgm:prSet presAssocID="{2680C443-2ED1-4B08-B6D1-99F88865C0EC}" presName="rootText" presStyleLbl="node2" presStyleIdx="2" presStyleCnt="3">
        <dgm:presLayoutVars>
          <dgm:chPref val="3"/>
        </dgm:presLayoutVars>
      </dgm:prSet>
      <dgm:spPr/>
    </dgm:pt>
    <dgm:pt modelId="{207CFBC4-E711-4F64-BB31-BABAF72F853D}" type="pres">
      <dgm:prSet presAssocID="{2680C443-2ED1-4B08-B6D1-99F88865C0EC}" presName="rootConnector" presStyleLbl="node2" presStyleIdx="2" presStyleCnt="3"/>
      <dgm:spPr/>
    </dgm:pt>
    <dgm:pt modelId="{8255C06E-0659-4074-9BA7-06E4C7FD3086}" type="pres">
      <dgm:prSet presAssocID="{2680C443-2ED1-4B08-B6D1-99F88865C0EC}" presName="hierChild4" presStyleCnt="0"/>
      <dgm:spPr/>
    </dgm:pt>
    <dgm:pt modelId="{1ABF2777-AB6C-4AD2-9FAF-8E1CD259FAF2}" type="pres">
      <dgm:prSet presAssocID="{2680C443-2ED1-4B08-B6D1-99F88865C0EC}" presName="hierChild5" presStyleCnt="0"/>
      <dgm:spPr/>
    </dgm:pt>
    <dgm:pt modelId="{1B25A198-7FCE-4630-80F7-15498689DDD5}" type="pres">
      <dgm:prSet presAssocID="{F11F74DF-0214-445F-9413-83C83706447A}" presName="hierChild3" presStyleCnt="0"/>
      <dgm:spPr/>
    </dgm:pt>
  </dgm:ptLst>
  <dgm:cxnLst>
    <dgm:cxn modelId="{BCDD4D09-6F8D-456F-9599-8E19AF87641E}" type="presOf" srcId="{4AD9E7D2-EC0B-4B7A-AC1A-0ABF70533636}" destId="{F5B96125-DC34-465B-80B5-7B1CFB5A8D65}" srcOrd="1" destOrd="0" presId="urn:microsoft.com/office/officeart/2005/8/layout/orgChart1"/>
    <dgm:cxn modelId="{AB438E09-AC97-4D06-8031-DFD2438D84B1}" type="presOf" srcId="{7DF4D1FB-6732-48DD-9B56-E372FD5F240A}" destId="{142375F4-0C35-43E8-A884-B7B82E0428B0}" srcOrd="0" destOrd="0" presId="urn:microsoft.com/office/officeart/2005/8/layout/orgChart1"/>
    <dgm:cxn modelId="{3B90CE19-2E02-4D29-970C-5800236C106F}" srcId="{61A4C9EE-85B8-420C-AA26-86F35942FD75}" destId="{4AD9E7D2-EC0B-4B7A-AC1A-0ABF70533636}" srcOrd="0" destOrd="0" parTransId="{D7D52873-BEF9-4D32-853F-B154E534A407}" sibTransId="{85289CD4-943A-4446-9B82-1C04FA12A7D7}"/>
    <dgm:cxn modelId="{6E19901A-022C-4979-AFEC-36E44E1BB32E}" type="presOf" srcId="{20AF01CA-2193-46B5-A377-8B33BBE4CA91}" destId="{006DC7B6-8658-49F0-9628-758F4F90D0C3}" srcOrd="0" destOrd="0" presId="urn:microsoft.com/office/officeart/2005/8/layout/orgChart1"/>
    <dgm:cxn modelId="{1ED6921C-54AD-4E7F-B9C6-01AC83A78745}" type="presOf" srcId="{2680C443-2ED1-4B08-B6D1-99F88865C0EC}" destId="{207CFBC4-E711-4F64-BB31-BABAF72F853D}" srcOrd="1" destOrd="0" presId="urn:microsoft.com/office/officeart/2005/8/layout/orgChart1"/>
    <dgm:cxn modelId="{B7C2A32B-B89D-4975-B6B6-209AD14BA5ED}" type="presOf" srcId="{6C3B88EC-B143-403C-A957-1B6DCFBAE5C3}" destId="{492CD37E-DE5E-4235-BCB2-1B45E08277E2}" srcOrd="0" destOrd="0" presId="urn:microsoft.com/office/officeart/2005/8/layout/orgChart1"/>
    <dgm:cxn modelId="{58933A37-EB1C-448C-AE29-C43BF2490A63}" type="presOf" srcId="{4AD9E7D2-EC0B-4B7A-AC1A-0ABF70533636}" destId="{59DFC9C9-A4A3-4E0C-9B92-A94AB6C8C351}" srcOrd="0" destOrd="0" presId="urn:microsoft.com/office/officeart/2005/8/layout/orgChart1"/>
    <dgm:cxn modelId="{8FF80438-6B7D-49B2-9FBF-9A6D37AC513A}" type="presOf" srcId="{0F4F8E6B-E366-4D4B-A10B-6E2A6680A3D4}" destId="{74198ED1-512F-4621-AE1C-67246AFFFCF2}" srcOrd="1" destOrd="0" presId="urn:microsoft.com/office/officeart/2005/8/layout/orgChart1"/>
    <dgm:cxn modelId="{B40CED3A-2414-4E99-BF70-94E381412A5D}" srcId="{20AF01CA-2193-46B5-A377-8B33BBE4CA91}" destId="{F11F74DF-0214-445F-9413-83C83706447A}" srcOrd="0" destOrd="0" parTransId="{DF62C780-EE7C-43B5-9415-983181D1685E}" sibTransId="{9E5E056F-4044-4214-BD5B-FB5F1CD2B5DE}"/>
    <dgm:cxn modelId="{907C985F-7DFC-4717-9038-A41BEC2643DD}" type="presOf" srcId="{410E3E34-9B99-4E9F-A882-3D091A81598F}" destId="{F7770014-EB11-420C-A842-05745A4D6D98}" srcOrd="0" destOrd="0" presId="urn:microsoft.com/office/officeart/2005/8/layout/orgChart1"/>
    <dgm:cxn modelId="{63ED5F52-702E-47AF-85CD-FD4765D672E4}" type="presOf" srcId="{695EE4F1-31D1-42AA-81A0-A14970925811}" destId="{500F10E9-48EC-47F3-A88F-C5F5C56DC070}" srcOrd="0" destOrd="0" presId="urn:microsoft.com/office/officeart/2005/8/layout/orgChart1"/>
    <dgm:cxn modelId="{078EAE7A-438A-4033-A4FD-008769FD0678}" type="presOf" srcId="{6C3B88EC-B143-403C-A957-1B6DCFBAE5C3}" destId="{D54580D1-4C06-4B84-B0DE-B11CE7888A0D}" srcOrd="1" destOrd="0" presId="urn:microsoft.com/office/officeart/2005/8/layout/orgChart1"/>
    <dgm:cxn modelId="{B99A287D-ABB3-4A43-9733-27FA541CCF2C}" type="presOf" srcId="{D7D52873-BEF9-4D32-853F-B154E534A407}" destId="{6360BE30-A94A-4B0E-A1A3-367150CA4879}" srcOrd="0" destOrd="0" presId="urn:microsoft.com/office/officeart/2005/8/layout/orgChart1"/>
    <dgm:cxn modelId="{D7F8208B-5582-43BB-9697-BAB41C520E43}" srcId="{F11F74DF-0214-445F-9413-83C83706447A}" destId="{695EE4F1-31D1-42AA-81A0-A14970925811}" srcOrd="0" destOrd="0" parTransId="{7DF4D1FB-6732-48DD-9B56-E372FD5F240A}" sibTransId="{0748592F-19D7-47FB-9F8E-134E5EF8603F}"/>
    <dgm:cxn modelId="{9E567E8F-86EF-4772-A7C2-D2FB78081F8F}" type="presOf" srcId="{F11F74DF-0214-445F-9413-83C83706447A}" destId="{6346DE1A-8B0F-4F93-A018-56D5B940DC2B}" srcOrd="0" destOrd="0" presId="urn:microsoft.com/office/officeart/2005/8/layout/orgChart1"/>
    <dgm:cxn modelId="{5460D693-5AD2-48A5-9BD2-0D095761D895}" srcId="{695EE4F1-31D1-42AA-81A0-A14970925811}" destId="{6C3B88EC-B143-403C-A957-1B6DCFBAE5C3}" srcOrd="1" destOrd="0" parTransId="{96B84E05-C170-4352-B753-CDBAADF1D783}" sibTransId="{11541A0D-96CB-4592-AF31-E8C763FD7437}"/>
    <dgm:cxn modelId="{55007C95-F202-487F-AA3E-5C75F8166E39}" type="presOf" srcId="{2680C443-2ED1-4B08-B6D1-99F88865C0EC}" destId="{451CEE93-3C1E-4186-A331-9270E3B52024}" srcOrd="0" destOrd="0" presId="urn:microsoft.com/office/officeart/2005/8/layout/orgChart1"/>
    <dgm:cxn modelId="{83311797-99EC-4922-9648-958F3E7790EA}" srcId="{F11F74DF-0214-445F-9413-83C83706447A}" destId="{2680C443-2ED1-4B08-B6D1-99F88865C0EC}" srcOrd="2" destOrd="0" parTransId="{410E3E34-9B99-4E9F-A882-3D091A81598F}" sibTransId="{C0415CDC-2244-4EB0-BF0B-C7353E726115}"/>
    <dgm:cxn modelId="{C56A709D-28FF-4E2A-ADFC-B208DAC7218B}" type="presOf" srcId="{96B84E05-C170-4352-B753-CDBAADF1D783}" destId="{CAD8226C-5713-4C9C-8DDE-F22847D5F87D}" srcOrd="0" destOrd="0" presId="urn:microsoft.com/office/officeart/2005/8/layout/orgChart1"/>
    <dgm:cxn modelId="{6C5936A2-B077-4743-B8C8-3571F45D5731}" type="presOf" srcId="{0F4F8E6B-E366-4D4B-A10B-6E2A6680A3D4}" destId="{B10D011D-07DC-405E-BC4B-68E62FC1B114}" srcOrd="0" destOrd="0" presId="urn:microsoft.com/office/officeart/2005/8/layout/orgChart1"/>
    <dgm:cxn modelId="{373AB9AB-0A6A-4ECB-9930-F50E91613A58}" type="presOf" srcId="{61A4C9EE-85B8-420C-AA26-86F35942FD75}" destId="{C6D47004-23BB-42C0-9D3C-57BE16C1EFAB}" srcOrd="1" destOrd="0" presId="urn:microsoft.com/office/officeart/2005/8/layout/orgChart1"/>
    <dgm:cxn modelId="{8B0BC4AF-38E8-4482-9957-188EE5717D10}" type="presOf" srcId="{61A4C9EE-85B8-420C-AA26-86F35942FD75}" destId="{6891B814-3528-4A07-94FD-D4E42768C0FA}" srcOrd="0" destOrd="0" presId="urn:microsoft.com/office/officeart/2005/8/layout/orgChart1"/>
    <dgm:cxn modelId="{79802DBB-8589-4D81-8301-F1294D319D17}" type="presOf" srcId="{695EE4F1-31D1-42AA-81A0-A14970925811}" destId="{719A9032-DAA7-46D0-9133-9A6A008B3491}" srcOrd="1" destOrd="0" presId="urn:microsoft.com/office/officeart/2005/8/layout/orgChart1"/>
    <dgm:cxn modelId="{3E37E6BF-50BB-415D-AF3A-8D2B606A7F36}" type="presOf" srcId="{31E67BA0-30B7-4723-86B2-BE36B8726BEA}" destId="{B551A29F-A80B-4CB1-A35B-50C2E5F8B126}" srcOrd="0" destOrd="0" presId="urn:microsoft.com/office/officeart/2005/8/layout/orgChart1"/>
    <dgm:cxn modelId="{7B5BB6C5-EE3A-45A5-B4A3-9EB5E37AAF3D}" srcId="{695EE4F1-31D1-42AA-81A0-A14970925811}" destId="{0F4F8E6B-E366-4D4B-A10B-6E2A6680A3D4}" srcOrd="0" destOrd="0" parTransId="{760727DB-A8E1-4BB6-BD1E-2C19390E87B9}" sibTransId="{D242B4CA-9B2F-4FCB-8250-D03D7921A43C}"/>
    <dgm:cxn modelId="{0363B3CB-602F-47C2-B38E-FB3AC58AE5A6}" srcId="{F11F74DF-0214-445F-9413-83C83706447A}" destId="{61A4C9EE-85B8-420C-AA26-86F35942FD75}" srcOrd="1" destOrd="0" parTransId="{31E67BA0-30B7-4723-86B2-BE36B8726BEA}" sibTransId="{E3AC9B56-577C-43B6-BD3F-AE78758B3E9E}"/>
    <dgm:cxn modelId="{D6C773DA-839B-4F95-A77F-324AAF56CD63}" type="presOf" srcId="{760727DB-A8E1-4BB6-BD1E-2C19390E87B9}" destId="{C92C2FEA-9ABF-4DFD-B05D-4E32BD573550}" srcOrd="0" destOrd="0" presId="urn:microsoft.com/office/officeart/2005/8/layout/orgChart1"/>
    <dgm:cxn modelId="{7D4168E8-1D69-439B-BDC6-DECF050C9E76}" type="presOf" srcId="{F11F74DF-0214-445F-9413-83C83706447A}" destId="{B9E8B6D8-9C08-472B-9293-E2BFA21B893C}" srcOrd="1" destOrd="0" presId="urn:microsoft.com/office/officeart/2005/8/layout/orgChart1"/>
    <dgm:cxn modelId="{FBEC1664-2810-4F25-B66A-565750720821}" type="presParOf" srcId="{006DC7B6-8658-49F0-9628-758F4F90D0C3}" destId="{C6D41FF4-7310-4CED-8257-2108676DCD55}" srcOrd="0" destOrd="0" presId="urn:microsoft.com/office/officeart/2005/8/layout/orgChart1"/>
    <dgm:cxn modelId="{90DB661D-8E4B-4F7B-B947-5CD082B4C705}" type="presParOf" srcId="{C6D41FF4-7310-4CED-8257-2108676DCD55}" destId="{3C1D7DBB-A4BA-46ED-B5D4-C0AD765B612A}" srcOrd="0" destOrd="0" presId="urn:microsoft.com/office/officeart/2005/8/layout/orgChart1"/>
    <dgm:cxn modelId="{DADB3135-42CD-4576-B445-26678B54D847}" type="presParOf" srcId="{3C1D7DBB-A4BA-46ED-B5D4-C0AD765B612A}" destId="{6346DE1A-8B0F-4F93-A018-56D5B940DC2B}" srcOrd="0" destOrd="0" presId="urn:microsoft.com/office/officeart/2005/8/layout/orgChart1"/>
    <dgm:cxn modelId="{DE4F60ED-B994-426A-9696-1E969571AB64}" type="presParOf" srcId="{3C1D7DBB-A4BA-46ED-B5D4-C0AD765B612A}" destId="{B9E8B6D8-9C08-472B-9293-E2BFA21B893C}" srcOrd="1" destOrd="0" presId="urn:microsoft.com/office/officeart/2005/8/layout/orgChart1"/>
    <dgm:cxn modelId="{3520277A-8444-4506-9DB0-0360900EB2CC}" type="presParOf" srcId="{C6D41FF4-7310-4CED-8257-2108676DCD55}" destId="{0B541C7E-E423-4B63-AF55-F65A1D8A818E}" srcOrd="1" destOrd="0" presId="urn:microsoft.com/office/officeart/2005/8/layout/orgChart1"/>
    <dgm:cxn modelId="{EBE216D9-9D97-403A-94EC-57A698BB8BE8}" type="presParOf" srcId="{0B541C7E-E423-4B63-AF55-F65A1D8A818E}" destId="{142375F4-0C35-43E8-A884-B7B82E0428B0}" srcOrd="0" destOrd="0" presId="urn:microsoft.com/office/officeart/2005/8/layout/orgChart1"/>
    <dgm:cxn modelId="{C416234A-3F9C-420A-BB0A-EE7243007084}" type="presParOf" srcId="{0B541C7E-E423-4B63-AF55-F65A1D8A818E}" destId="{0FDDC19C-555E-4FCD-B768-C28936CBAC2E}" srcOrd="1" destOrd="0" presId="urn:microsoft.com/office/officeart/2005/8/layout/orgChart1"/>
    <dgm:cxn modelId="{37D8714B-0F05-4E9A-8C7F-3D18F11E1882}" type="presParOf" srcId="{0FDDC19C-555E-4FCD-B768-C28936CBAC2E}" destId="{272D3447-EA19-4941-BFB5-D54C0250585A}" srcOrd="0" destOrd="0" presId="urn:microsoft.com/office/officeart/2005/8/layout/orgChart1"/>
    <dgm:cxn modelId="{F0FC5736-9609-4DD0-90EB-C786AA06CD74}" type="presParOf" srcId="{272D3447-EA19-4941-BFB5-D54C0250585A}" destId="{500F10E9-48EC-47F3-A88F-C5F5C56DC070}" srcOrd="0" destOrd="0" presId="urn:microsoft.com/office/officeart/2005/8/layout/orgChart1"/>
    <dgm:cxn modelId="{4066D7DE-81E8-4868-82A7-8A116D8BF528}" type="presParOf" srcId="{272D3447-EA19-4941-BFB5-D54C0250585A}" destId="{719A9032-DAA7-46D0-9133-9A6A008B3491}" srcOrd="1" destOrd="0" presId="urn:microsoft.com/office/officeart/2005/8/layout/orgChart1"/>
    <dgm:cxn modelId="{7AEA7654-3C40-4D79-A0DD-B269BA1D77D9}" type="presParOf" srcId="{0FDDC19C-555E-4FCD-B768-C28936CBAC2E}" destId="{6186AD2C-6710-4CA0-8213-2666976C607C}" srcOrd="1" destOrd="0" presId="urn:microsoft.com/office/officeart/2005/8/layout/orgChart1"/>
    <dgm:cxn modelId="{DBBC9FB1-3A6D-4EB0-930F-98A89BBF24BE}" type="presParOf" srcId="{6186AD2C-6710-4CA0-8213-2666976C607C}" destId="{C92C2FEA-9ABF-4DFD-B05D-4E32BD573550}" srcOrd="0" destOrd="0" presId="urn:microsoft.com/office/officeart/2005/8/layout/orgChart1"/>
    <dgm:cxn modelId="{2CE893E0-591D-4E73-AC70-B30ACA54E9FC}" type="presParOf" srcId="{6186AD2C-6710-4CA0-8213-2666976C607C}" destId="{5B51D910-6472-487E-84F8-8AEBD3E8B414}" srcOrd="1" destOrd="0" presId="urn:microsoft.com/office/officeart/2005/8/layout/orgChart1"/>
    <dgm:cxn modelId="{61E82A3C-A0FC-40FC-8EB1-4118A83E25DE}" type="presParOf" srcId="{5B51D910-6472-487E-84F8-8AEBD3E8B414}" destId="{8F86A360-F11E-411C-85D1-2CFFE9AE0996}" srcOrd="0" destOrd="0" presId="urn:microsoft.com/office/officeart/2005/8/layout/orgChart1"/>
    <dgm:cxn modelId="{4C0BEAFD-2DC5-4200-96A1-23D56571D0D2}" type="presParOf" srcId="{8F86A360-F11E-411C-85D1-2CFFE9AE0996}" destId="{B10D011D-07DC-405E-BC4B-68E62FC1B114}" srcOrd="0" destOrd="0" presId="urn:microsoft.com/office/officeart/2005/8/layout/orgChart1"/>
    <dgm:cxn modelId="{F41ACFBD-AA10-44AF-AC73-C954D456A452}" type="presParOf" srcId="{8F86A360-F11E-411C-85D1-2CFFE9AE0996}" destId="{74198ED1-512F-4621-AE1C-67246AFFFCF2}" srcOrd="1" destOrd="0" presId="urn:microsoft.com/office/officeart/2005/8/layout/orgChart1"/>
    <dgm:cxn modelId="{5C862FFE-2094-4372-886F-3B97437FB965}" type="presParOf" srcId="{5B51D910-6472-487E-84F8-8AEBD3E8B414}" destId="{A93C4275-33D7-4F6C-BA27-CF3CB68ABE07}" srcOrd="1" destOrd="0" presId="urn:microsoft.com/office/officeart/2005/8/layout/orgChart1"/>
    <dgm:cxn modelId="{122E29F3-C14B-4AEC-8E5D-0AE48C39A442}" type="presParOf" srcId="{5B51D910-6472-487E-84F8-8AEBD3E8B414}" destId="{C5250C38-AB58-4DF4-8C34-4AA8220D7ECA}" srcOrd="2" destOrd="0" presId="urn:microsoft.com/office/officeart/2005/8/layout/orgChart1"/>
    <dgm:cxn modelId="{BB24C3B3-7110-4115-A6EF-BC7EE545D218}" type="presParOf" srcId="{6186AD2C-6710-4CA0-8213-2666976C607C}" destId="{CAD8226C-5713-4C9C-8DDE-F22847D5F87D}" srcOrd="2" destOrd="0" presId="urn:microsoft.com/office/officeart/2005/8/layout/orgChart1"/>
    <dgm:cxn modelId="{934B937F-CAA7-4E58-BDE6-13FC1EEC9ED2}" type="presParOf" srcId="{6186AD2C-6710-4CA0-8213-2666976C607C}" destId="{D82AAE75-AA53-4203-A542-17B3F73774FD}" srcOrd="3" destOrd="0" presId="urn:microsoft.com/office/officeart/2005/8/layout/orgChart1"/>
    <dgm:cxn modelId="{625F1578-81DD-477C-A77B-358C81C3F81F}" type="presParOf" srcId="{D82AAE75-AA53-4203-A542-17B3F73774FD}" destId="{64555418-F37F-41E9-BD0F-E3B50E2B0710}" srcOrd="0" destOrd="0" presId="urn:microsoft.com/office/officeart/2005/8/layout/orgChart1"/>
    <dgm:cxn modelId="{F3FF6A8A-4D99-448E-BC44-DCECE2230761}" type="presParOf" srcId="{64555418-F37F-41E9-BD0F-E3B50E2B0710}" destId="{492CD37E-DE5E-4235-BCB2-1B45E08277E2}" srcOrd="0" destOrd="0" presId="urn:microsoft.com/office/officeart/2005/8/layout/orgChart1"/>
    <dgm:cxn modelId="{CFD86C3E-1D75-4629-BAB1-CC49DC269976}" type="presParOf" srcId="{64555418-F37F-41E9-BD0F-E3B50E2B0710}" destId="{D54580D1-4C06-4B84-B0DE-B11CE7888A0D}" srcOrd="1" destOrd="0" presId="urn:microsoft.com/office/officeart/2005/8/layout/orgChart1"/>
    <dgm:cxn modelId="{CFD58B65-8674-4107-B055-6EDA6AC447D2}" type="presParOf" srcId="{D82AAE75-AA53-4203-A542-17B3F73774FD}" destId="{20D9FF12-3A4F-4E96-97D2-B668BC7E7BD2}" srcOrd="1" destOrd="0" presId="urn:microsoft.com/office/officeart/2005/8/layout/orgChart1"/>
    <dgm:cxn modelId="{5F24F15A-6268-4370-9FE1-206DB47D5220}" type="presParOf" srcId="{D82AAE75-AA53-4203-A542-17B3F73774FD}" destId="{013F9D2D-D884-4949-85A4-94CB4EFA84EA}" srcOrd="2" destOrd="0" presId="urn:microsoft.com/office/officeart/2005/8/layout/orgChart1"/>
    <dgm:cxn modelId="{D0E0E059-2599-4DEF-9D01-38272454E90B}" type="presParOf" srcId="{0FDDC19C-555E-4FCD-B768-C28936CBAC2E}" destId="{642A772E-5C3B-4197-80C0-214DB1E45F97}" srcOrd="2" destOrd="0" presId="urn:microsoft.com/office/officeart/2005/8/layout/orgChart1"/>
    <dgm:cxn modelId="{C8B9048F-9762-4F19-B358-0E97E031FB46}" type="presParOf" srcId="{0B541C7E-E423-4B63-AF55-F65A1D8A818E}" destId="{B551A29F-A80B-4CB1-A35B-50C2E5F8B126}" srcOrd="2" destOrd="0" presId="urn:microsoft.com/office/officeart/2005/8/layout/orgChart1"/>
    <dgm:cxn modelId="{32F1670F-EE95-4440-BFBE-770D21BD7F01}" type="presParOf" srcId="{0B541C7E-E423-4B63-AF55-F65A1D8A818E}" destId="{0F81E157-1819-460E-9F3C-A494DCEB94E0}" srcOrd="3" destOrd="0" presId="urn:microsoft.com/office/officeart/2005/8/layout/orgChart1"/>
    <dgm:cxn modelId="{2CDC53D8-77BF-4436-A4A9-935E50CAD501}" type="presParOf" srcId="{0F81E157-1819-460E-9F3C-A494DCEB94E0}" destId="{B74B970E-6EE6-4468-9C37-D762068321B4}" srcOrd="0" destOrd="0" presId="urn:microsoft.com/office/officeart/2005/8/layout/orgChart1"/>
    <dgm:cxn modelId="{2E7A2977-D665-455B-9BD6-2C77C449F969}" type="presParOf" srcId="{B74B970E-6EE6-4468-9C37-D762068321B4}" destId="{6891B814-3528-4A07-94FD-D4E42768C0FA}" srcOrd="0" destOrd="0" presId="urn:microsoft.com/office/officeart/2005/8/layout/orgChart1"/>
    <dgm:cxn modelId="{FA642943-02F4-4C92-98DA-56ED0E03B9ED}" type="presParOf" srcId="{B74B970E-6EE6-4468-9C37-D762068321B4}" destId="{C6D47004-23BB-42C0-9D3C-57BE16C1EFAB}" srcOrd="1" destOrd="0" presId="urn:microsoft.com/office/officeart/2005/8/layout/orgChart1"/>
    <dgm:cxn modelId="{785A845D-9597-43B6-BF3E-9619DC044678}" type="presParOf" srcId="{0F81E157-1819-460E-9F3C-A494DCEB94E0}" destId="{20B0A11F-94ED-4705-8B4B-1CF1695601D1}" srcOrd="1" destOrd="0" presId="urn:microsoft.com/office/officeart/2005/8/layout/orgChart1"/>
    <dgm:cxn modelId="{630B9634-A650-40B1-BCD6-6E4290D3A5DD}" type="presParOf" srcId="{20B0A11F-94ED-4705-8B4B-1CF1695601D1}" destId="{6360BE30-A94A-4B0E-A1A3-367150CA4879}" srcOrd="0" destOrd="0" presId="urn:microsoft.com/office/officeart/2005/8/layout/orgChart1"/>
    <dgm:cxn modelId="{DB697331-CEDE-466C-AD78-9B2197845FD6}" type="presParOf" srcId="{20B0A11F-94ED-4705-8B4B-1CF1695601D1}" destId="{74943221-FD9F-47C1-9389-1C28BB5C438F}" srcOrd="1" destOrd="0" presId="urn:microsoft.com/office/officeart/2005/8/layout/orgChart1"/>
    <dgm:cxn modelId="{AD46D371-8E3E-4327-BA20-C299304FC3D7}" type="presParOf" srcId="{74943221-FD9F-47C1-9389-1C28BB5C438F}" destId="{FF9A10D9-C0E1-4838-9B28-63FF7F58AD8A}" srcOrd="0" destOrd="0" presId="urn:microsoft.com/office/officeart/2005/8/layout/orgChart1"/>
    <dgm:cxn modelId="{1DEF37A7-98E4-4CB6-999B-7471970CDE03}" type="presParOf" srcId="{FF9A10D9-C0E1-4838-9B28-63FF7F58AD8A}" destId="{59DFC9C9-A4A3-4E0C-9B92-A94AB6C8C351}" srcOrd="0" destOrd="0" presId="urn:microsoft.com/office/officeart/2005/8/layout/orgChart1"/>
    <dgm:cxn modelId="{3D2ED616-064D-45FD-A33F-8E87EB5A5150}" type="presParOf" srcId="{FF9A10D9-C0E1-4838-9B28-63FF7F58AD8A}" destId="{F5B96125-DC34-465B-80B5-7B1CFB5A8D65}" srcOrd="1" destOrd="0" presId="urn:microsoft.com/office/officeart/2005/8/layout/orgChart1"/>
    <dgm:cxn modelId="{76082185-0494-44BC-A527-5E28E35E22ED}" type="presParOf" srcId="{74943221-FD9F-47C1-9389-1C28BB5C438F}" destId="{93148FC6-42BA-4BB3-A02B-FAA2D8B65E20}" srcOrd="1" destOrd="0" presId="urn:microsoft.com/office/officeart/2005/8/layout/orgChart1"/>
    <dgm:cxn modelId="{26F6AFB7-B4E8-4C23-99FD-D7F13D7F0616}" type="presParOf" srcId="{74943221-FD9F-47C1-9389-1C28BB5C438F}" destId="{BCFB4486-9AA9-4B1C-A03A-99EAB790A1D0}" srcOrd="2" destOrd="0" presId="urn:microsoft.com/office/officeart/2005/8/layout/orgChart1"/>
    <dgm:cxn modelId="{E74A9509-CADE-4514-A25C-91A2E9A67D97}" type="presParOf" srcId="{0F81E157-1819-460E-9F3C-A494DCEB94E0}" destId="{187B025B-1C29-4662-ACBB-C3B5ABBBA567}" srcOrd="2" destOrd="0" presId="urn:microsoft.com/office/officeart/2005/8/layout/orgChart1"/>
    <dgm:cxn modelId="{FC39AA36-4987-4935-A600-E330D1D0D0BA}" type="presParOf" srcId="{0B541C7E-E423-4B63-AF55-F65A1D8A818E}" destId="{F7770014-EB11-420C-A842-05745A4D6D98}" srcOrd="4" destOrd="0" presId="urn:microsoft.com/office/officeart/2005/8/layout/orgChart1"/>
    <dgm:cxn modelId="{A03946F1-CA90-489A-B261-9EBC53FF799C}" type="presParOf" srcId="{0B541C7E-E423-4B63-AF55-F65A1D8A818E}" destId="{206CD3AB-9886-4EED-90F5-EE59EE4F6872}" srcOrd="5" destOrd="0" presId="urn:microsoft.com/office/officeart/2005/8/layout/orgChart1"/>
    <dgm:cxn modelId="{6EE64385-9298-40E1-B5B8-F87DBD11E6D1}" type="presParOf" srcId="{206CD3AB-9886-4EED-90F5-EE59EE4F6872}" destId="{6F331344-73E0-4CD5-BC2D-FB5D0B54D7FE}" srcOrd="0" destOrd="0" presId="urn:microsoft.com/office/officeart/2005/8/layout/orgChart1"/>
    <dgm:cxn modelId="{CCE0EE0C-EE43-4B1A-B27B-91D166ABB3A1}" type="presParOf" srcId="{6F331344-73E0-4CD5-BC2D-FB5D0B54D7FE}" destId="{451CEE93-3C1E-4186-A331-9270E3B52024}" srcOrd="0" destOrd="0" presId="urn:microsoft.com/office/officeart/2005/8/layout/orgChart1"/>
    <dgm:cxn modelId="{3C950B99-6F36-49EA-B5F1-6884EC074D99}" type="presParOf" srcId="{6F331344-73E0-4CD5-BC2D-FB5D0B54D7FE}" destId="{207CFBC4-E711-4F64-BB31-BABAF72F853D}" srcOrd="1" destOrd="0" presId="urn:microsoft.com/office/officeart/2005/8/layout/orgChart1"/>
    <dgm:cxn modelId="{1EAD4432-D959-4D4E-A8F6-4A59E37DC4D4}" type="presParOf" srcId="{206CD3AB-9886-4EED-90F5-EE59EE4F6872}" destId="{8255C06E-0659-4074-9BA7-06E4C7FD3086}" srcOrd="1" destOrd="0" presId="urn:microsoft.com/office/officeart/2005/8/layout/orgChart1"/>
    <dgm:cxn modelId="{EABF7C0E-2862-45FF-9E7A-7B2F59F90902}" type="presParOf" srcId="{206CD3AB-9886-4EED-90F5-EE59EE4F6872}" destId="{1ABF2777-AB6C-4AD2-9FAF-8E1CD259FAF2}" srcOrd="2" destOrd="0" presId="urn:microsoft.com/office/officeart/2005/8/layout/orgChart1"/>
    <dgm:cxn modelId="{628DB47D-9635-4606-B01A-A48B7370D9E7}" type="presParOf" srcId="{C6D41FF4-7310-4CED-8257-2108676DCD55}" destId="{1B25A198-7FCE-4630-80F7-15498689DDD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0AF01CA-2193-46B5-A377-8B33BBE4CA9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F11F74DF-0214-445F-9413-83C83706447A}">
      <dgm:prSet phldrT="[Text]" custT="1"/>
      <dgm:spPr/>
      <dgm:t>
        <a:bodyPr/>
        <a:lstStyle/>
        <a:p>
          <a:r>
            <a:rPr lang="en-US" sz="3600" b="1" dirty="0">
              <a:solidFill>
                <a:schemeClr val="bg2"/>
              </a:solidFill>
            </a:rPr>
            <a:t>Take Homes</a:t>
          </a:r>
        </a:p>
      </dgm:t>
    </dgm:pt>
    <dgm:pt modelId="{DF62C780-EE7C-43B5-9415-983181D1685E}" type="parTrans" cxnId="{B40CED3A-2414-4E99-BF70-94E381412A5D}">
      <dgm:prSet/>
      <dgm:spPr/>
      <dgm:t>
        <a:bodyPr/>
        <a:lstStyle/>
        <a:p>
          <a:endParaRPr lang="en-US" b="1">
            <a:solidFill>
              <a:schemeClr val="bg2"/>
            </a:solidFill>
          </a:endParaRPr>
        </a:p>
      </dgm:t>
    </dgm:pt>
    <dgm:pt modelId="{9E5E056F-4044-4214-BD5B-FB5F1CD2B5DE}" type="sibTrans" cxnId="{B40CED3A-2414-4E99-BF70-94E381412A5D}">
      <dgm:prSet/>
      <dgm:spPr/>
      <dgm:t>
        <a:bodyPr/>
        <a:lstStyle/>
        <a:p>
          <a:endParaRPr lang="en-US" b="1">
            <a:solidFill>
              <a:schemeClr val="bg2"/>
            </a:solidFill>
          </a:endParaRPr>
        </a:p>
      </dgm:t>
    </dgm:pt>
    <dgm:pt modelId="{695EE4F1-31D1-42AA-81A0-A14970925811}">
      <dgm:prSet phldrT="[Text]"/>
      <dgm:spPr/>
      <dgm:t>
        <a:bodyPr/>
        <a:lstStyle/>
        <a:p>
          <a:r>
            <a:rPr lang="en-US" b="1" dirty="0">
              <a:solidFill>
                <a:schemeClr val="bg2"/>
              </a:solidFill>
            </a:rPr>
            <a:t>More focus on muscle function</a:t>
          </a:r>
        </a:p>
      </dgm:t>
    </dgm:pt>
    <dgm:pt modelId="{7DF4D1FB-6732-48DD-9B56-E372FD5F240A}" type="parTrans" cxnId="{D7F8208B-5582-43BB-9697-BAB41C520E43}">
      <dgm:prSet/>
      <dgm:spPr/>
      <dgm:t>
        <a:bodyPr/>
        <a:lstStyle/>
        <a:p>
          <a:endParaRPr lang="en-US" b="1">
            <a:solidFill>
              <a:schemeClr val="bg2"/>
            </a:solidFill>
          </a:endParaRPr>
        </a:p>
      </dgm:t>
    </dgm:pt>
    <dgm:pt modelId="{0748592F-19D7-47FB-9F8E-134E5EF8603F}" type="sibTrans" cxnId="{D7F8208B-5582-43BB-9697-BAB41C520E43}">
      <dgm:prSet/>
      <dgm:spPr/>
      <dgm:t>
        <a:bodyPr/>
        <a:lstStyle/>
        <a:p>
          <a:endParaRPr lang="en-US" b="1">
            <a:solidFill>
              <a:schemeClr val="bg2"/>
            </a:solidFill>
          </a:endParaRPr>
        </a:p>
      </dgm:t>
    </dgm:pt>
    <dgm:pt modelId="{0F4F8E6B-E366-4D4B-A10B-6E2A6680A3D4}">
      <dgm:prSet/>
      <dgm:spPr/>
      <dgm:t>
        <a:bodyPr/>
        <a:lstStyle/>
        <a:p>
          <a:r>
            <a:rPr lang="en-US" b="1" dirty="0">
              <a:solidFill>
                <a:schemeClr val="bg2"/>
              </a:solidFill>
            </a:rPr>
            <a:t>Increase in neuromuscular training</a:t>
          </a:r>
        </a:p>
      </dgm:t>
    </dgm:pt>
    <dgm:pt modelId="{760727DB-A8E1-4BB6-BD1E-2C19390E87B9}" type="parTrans" cxnId="{7B5BB6C5-EE3A-45A5-B4A3-9EB5E37AAF3D}">
      <dgm:prSet/>
      <dgm:spPr/>
      <dgm:t>
        <a:bodyPr/>
        <a:lstStyle/>
        <a:p>
          <a:endParaRPr lang="en-US"/>
        </a:p>
      </dgm:t>
    </dgm:pt>
    <dgm:pt modelId="{D242B4CA-9B2F-4FCB-8250-D03D7921A43C}" type="sibTrans" cxnId="{7B5BB6C5-EE3A-45A5-B4A3-9EB5E37AAF3D}">
      <dgm:prSet/>
      <dgm:spPr/>
      <dgm:t>
        <a:bodyPr/>
        <a:lstStyle/>
        <a:p>
          <a:endParaRPr lang="en-US"/>
        </a:p>
      </dgm:t>
    </dgm:pt>
    <dgm:pt modelId="{6C3B88EC-B143-403C-A957-1B6DCFBAE5C3}">
      <dgm:prSet/>
      <dgm:spPr/>
      <dgm:t>
        <a:bodyPr/>
        <a:lstStyle/>
        <a:p>
          <a:r>
            <a:rPr lang="en-US" b="1" dirty="0">
              <a:solidFill>
                <a:schemeClr val="bg2"/>
              </a:solidFill>
            </a:rPr>
            <a:t>Increase use of External Focus during rehabilitation</a:t>
          </a:r>
        </a:p>
      </dgm:t>
    </dgm:pt>
    <dgm:pt modelId="{96B84E05-C170-4352-B753-CDBAADF1D783}" type="parTrans" cxnId="{5460D693-5AD2-48A5-9BD2-0D095761D895}">
      <dgm:prSet/>
      <dgm:spPr/>
      <dgm:t>
        <a:bodyPr/>
        <a:lstStyle/>
        <a:p>
          <a:endParaRPr lang="en-US"/>
        </a:p>
      </dgm:t>
    </dgm:pt>
    <dgm:pt modelId="{11541A0D-96CB-4592-AF31-E8C763FD7437}" type="sibTrans" cxnId="{5460D693-5AD2-48A5-9BD2-0D095761D895}">
      <dgm:prSet/>
      <dgm:spPr/>
      <dgm:t>
        <a:bodyPr/>
        <a:lstStyle/>
        <a:p>
          <a:endParaRPr lang="en-US"/>
        </a:p>
      </dgm:t>
    </dgm:pt>
    <dgm:pt modelId="{61A4C9EE-85B8-420C-AA26-86F35942FD75}">
      <dgm:prSet/>
      <dgm:spPr/>
      <dgm:t>
        <a:bodyPr/>
        <a:lstStyle/>
        <a:p>
          <a:r>
            <a:rPr lang="en-US" b="1" dirty="0">
              <a:solidFill>
                <a:schemeClr val="bg2"/>
              </a:solidFill>
            </a:rPr>
            <a:t>Work closely with the mental component of injury</a:t>
          </a:r>
        </a:p>
      </dgm:t>
    </dgm:pt>
    <dgm:pt modelId="{31E67BA0-30B7-4723-86B2-BE36B8726BEA}" type="parTrans" cxnId="{0363B3CB-602F-47C2-B38E-FB3AC58AE5A6}">
      <dgm:prSet/>
      <dgm:spPr/>
      <dgm:t>
        <a:bodyPr/>
        <a:lstStyle/>
        <a:p>
          <a:endParaRPr lang="en-US"/>
        </a:p>
      </dgm:t>
    </dgm:pt>
    <dgm:pt modelId="{E3AC9B56-577C-43B6-BD3F-AE78758B3E9E}" type="sibTrans" cxnId="{0363B3CB-602F-47C2-B38E-FB3AC58AE5A6}">
      <dgm:prSet/>
      <dgm:spPr/>
      <dgm:t>
        <a:bodyPr/>
        <a:lstStyle/>
        <a:p>
          <a:endParaRPr lang="en-US"/>
        </a:p>
      </dgm:t>
    </dgm:pt>
    <dgm:pt modelId="{4AD9E7D2-EC0B-4B7A-AC1A-0ABF70533636}">
      <dgm:prSet/>
      <dgm:spPr/>
      <dgm:t>
        <a:bodyPr/>
        <a:lstStyle/>
        <a:p>
          <a:r>
            <a:rPr lang="en-US" b="1">
              <a:solidFill>
                <a:schemeClr val="bg2"/>
              </a:solidFill>
            </a:rPr>
            <a:t>Partner with mental health specialists/use mental health questionnaires</a:t>
          </a:r>
          <a:endParaRPr lang="en-US" b="1" dirty="0">
            <a:solidFill>
              <a:schemeClr val="bg2"/>
            </a:solidFill>
          </a:endParaRPr>
        </a:p>
      </dgm:t>
    </dgm:pt>
    <dgm:pt modelId="{D7D52873-BEF9-4D32-853F-B154E534A407}" type="parTrans" cxnId="{3B90CE19-2E02-4D29-970C-5800236C106F}">
      <dgm:prSet/>
      <dgm:spPr/>
      <dgm:t>
        <a:bodyPr/>
        <a:lstStyle/>
        <a:p>
          <a:endParaRPr lang="en-US"/>
        </a:p>
      </dgm:t>
    </dgm:pt>
    <dgm:pt modelId="{85289CD4-943A-4446-9B82-1C04FA12A7D7}" type="sibTrans" cxnId="{3B90CE19-2E02-4D29-970C-5800236C106F}">
      <dgm:prSet/>
      <dgm:spPr/>
      <dgm:t>
        <a:bodyPr/>
        <a:lstStyle/>
        <a:p>
          <a:endParaRPr lang="en-US"/>
        </a:p>
      </dgm:t>
    </dgm:pt>
    <dgm:pt modelId="{2680C443-2ED1-4B08-B6D1-99F88865C0EC}">
      <dgm:prSet/>
      <dgm:spPr/>
      <dgm:t>
        <a:bodyPr/>
        <a:lstStyle/>
        <a:p>
          <a:r>
            <a:rPr lang="en-US" b="1" dirty="0">
              <a:solidFill>
                <a:schemeClr val="bg2"/>
              </a:solidFill>
            </a:rPr>
            <a:t>Don’t rush the rehabilitation process</a:t>
          </a:r>
        </a:p>
      </dgm:t>
    </dgm:pt>
    <dgm:pt modelId="{410E3E34-9B99-4E9F-A882-3D091A81598F}" type="parTrans" cxnId="{83311797-99EC-4922-9648-958F3E7790EA}">
      <dgm:prSet/>
      <dgm:spPr/>
      <dgm:t>
        <a:bodyPr/>
        <a:lstStyle/>
        <a:p>
          <a:endParaRPr lang="en-US"/>
        </a:p>
      </dgm:t>
    </dgm:pt>
    <dgm:pt modelId="{C0415CDC-2244-4EB0-BF0B-C7353E726115}" type="sibTrans" cxnId="{83311797-99EC-4922-9648-958F3E7790EA}">
      <dgm:prSet/>
      <dgm:spPr/>
      <dgm:t>
        <a:bodyPr/>
        <a:lstStyle/>
        <a:p>
          <a:endParaRPr lang="en-US"/>
        </a:p>
      </dgm:t>
    </dgm:pt>
    <dgm:pt modelId="{19B0D9D6-90B8-48E5-AFB3-735B04238F7E}">
      <dgm:prSet/>
      <dgm:spPr/>
      <dgm:t>
        <a:bodyPr/>
        <a:lstStyle/>
        <a:p>
          <a:r>
            <a:rPr lang="en-US" b="1" dirty="0">
              <a:solidFill>
                <a:schemeClr val="bg2"/>
              </a:solidFill>
            </a:rPr>
            <a:t>Better to delay a return to sport than return to early</a:t>
          </a:r>
        </a:p>
      </dgm:t>
    </dgm:pt>
    <dgm:pt modelId="{8AC16970-2F4B-4886-BEC9-1917C0F59C7A}" type="parTrans" cxnId="{B7BB1B13-C679-47AA-8445-DAE7DD90FA88}">
      <dgm:prSet/>
      <dgm:spPr/>
      <dgm:t>
        <a:bodyPr/>
        <a:lstStyle/>
        <a:p>
          <a:endParaRPr lang="en-US"/>
        </a:p>
      </dgm:t>
    </dgm:pt>
    <dgm:pt modelId="{0D4D9428-D062-4881-81A3-A2EDA100E0CB}" type="sibTrans" cxnId="{B7BB1B13-C679-47AA-8445-DAE7DD90FA88}">
      <dgm:prSet/>
      <dgm:spPr/>
      <dgm:t>
        <a:bodyPr/>
        <a:lstStyle/>
        <a:p>
          <a:endParaRPr lang="en-US"/>
        </a:p>
      </dgm:t>
    </dgm:pt>
    <dgm:pt modelId="{006DC7B6-8658-49F0-9628-758F4F90D0C3}" type="pres">
      <dgm:prSet presAssocID="{20AF01CA-2193-46B5-A377-8B33BBE4CA91}" presName="hierChild1" presStyleCnt="0">
        <dgm:presLayoutVars>
          <dgm:orgChart val="1"/>
          <dgm:chPref val="1"/>
          <dgm:dir/>
          <dgm:animOne val="branch"/>
          <dgm:animLvl val="lvl"/>
          <dgm:resizeHandles/>
        </dgm:presLayoutVars>
      </dgm:prSet>
      <dgm:spPr/>
    </dgm:pt>
    <dgm:pt modelId="{C6D41FF4-7310-4CED-8257-2108676DCD55}" type="pres">
      <dgm:prSet presAssocID="{F11F74DF-0214-445F-9413-83C83706447A}" presName="hierRoot1" presStyleCnt="0">
        <dgm:presLayoutVars>
          <dgm:hierBranch val="init"/>
        </dgm:presLayoutVars>
      </dgm:prSet>
      <dgm:spPr/>
    </dgm:pt>
    <dgm:pt modelId="{3C1D7DBB-A4BA-46ED-B5D4-C0AD765B612A}" type="pres">
      <dgm:prSet presAssocID="{F11F74DF-0214-445F-9413-83C83706447A}" presName="rootComposite1" presStyleCnt="0"/>
      <dgm:spPr/>
    </dgm:pt>
    <dgm:pt modelId="{6346DE1A-8B0F-4F93-A018-56D5B940DC2B}" type="pres">
      <dgm:prSet presAssocID="{F11F74DF-0214-445F-9413-83C83706447A}" presName="rootText1" presStyleLbl="node0" presStyleIdx="0" presStyleCnt="1">
        <dgm:presLayoutVars>
          <dgm:chPref val="3"/>
        </dgm:presLayoutVars>
      </dgm:prSet>
      <dgm:spPr/>
    </dgm:pt>
    <dgm:pt modelId="{B9E8B6D8-9C08-472B-9293-E2BFA21B893C}" type="pres">
      <dgm:prSet presAssocID="{F11F74DF-0214-445F-9413-83C83706447A}" presName="rootConnector1" presStyleLbl="node1" presStyleIdx="0" presStyleCnt="0"/>
      <dgm:spPr/>
    </dgm:pt>
    <dgm:pt modelId="{0B541C7E-E423-4B63-AF55-F65A1D8A818E}" type="pres">
      <dgm:prSet presAssocID="{F11F74DF-0214-445F-9413-83C83706447A}" presName="hierChild2" presStyleCnt="0"/>
      <dgm:spPr/>
    </dgm:pt>
    <dgm:pt modelId="{142375F4-0C35-43E8-A884-B7B82E0428B0}" type="pres">
      <dgm:prSet presAssocID="{7DF4D1FB-6732-48DD-9B56-E372FD5F240A}" presName="Name37" presStyleLbl="parChTrans1D2" presStyleIdx="0" presStyleCnt="3"/>
      <dgm:spPr/>
    </dgm:pt>
    <dgm:pt modelId="{0FDDC19C-555E-4FCD-B768-C28936CBAC2E}" type="pres">
      <dgm:prSet presAssocID="{695EE4F1-31D1-42AA-81A0-A14970925811}" presName="hierRoot2" presStyleCnt="0">
        <dgm:presLayoutVars>
          <dgm:hierBranch val="init"/>
        </dgm:presLayoutVars>
      </dgm:prSet>
      <dgm:spPr/>
    </dgm:pt>
    <dgm:pt modelId="{272D3447-EA19-4941-BFB5-D54C0250585A}" type="pres">
      <dgm:prSet presAssocID="{695EE4F1-31D1-42AA-81A0-A14970925811}" presName="rootComposite" presStyleCnt="0"/>
      <dgm:spPr/>
    </dgm:pt>
    <dgm:pt modelId="{500F10E9-48EC-47F3-A88F-C5F5C56DC070}" type="pres">
      <dgm:prSet presAssocID="{695EE4F1-31D1-42AA-81A0-A14970925811}" presName="rootText" presStyleLbl="node2" presStyleIdx="0" presStyleCnt="3">
        <dgm:presLayoutVars>
          <dgm:chPref val="3"/>
        </dgm:presLayoutVars>
      </dgm:prSet>
      <dgm:spPr/>
    </dgm:pt>
    <dgm:pt modelId="{719A9032-DAA7-46D0-9133-9A6A008B3491}" type="pres">
      <dgm:prSet presAssocID="{695EE4F1-31D1-42AA-81A0-A14970925811}" presName="rootConnector" presStyleLbl="node2" presStyleIdx="0" presStyleCnt="3"/>
      <dgm:spPr/>
    </dgm:pt>
    <dgm:pt modelId="{6186AD2C-6710-4CA0-8213-2666976C607C}" type="pres">
      <dgm:prSet presAssocID="{695EE4F1-31D1-42AA-81A0-A14970925811}" presName="hierChild4" presStyleCnt="0"/>
      <dgm:spPr/>
    </dgm:pt>
    <dgm:pt modelId="{C92C2FEA-9ABF-4DFD-B05D-4E32BD573550}" type="pres">
      <dgm:prSet presAssocID="{760727DB-A8E1-4BB6-BD1E-2C19390E87B9}" presName="Name37" presStyleLbl="parChTrans1D3" presStyleIdx="0" presStyleCnt="4"/>
      <dgm:spPr/>
    </dgm:pt>
    <dgm:pt modelId="{5B51D910-6472-487E-84F8-8AEBD3E8B414}" type="pres">
      <dgm:prSet presAssocID="{0F4F8E6B-E366-4D4B-A10B-6E2A6680A3D4}" presName="hierRoot2" presStyleCnt="0">
        <dgm:presLayoutVars>
          <dgm:hierBranch val="init"/>
        </dgm:presLayoutVars>
      </dgm:prSet>
      <dgm:spPr/>
    </dgm:pt>
    <dgm:pt modelId="{8F86A360-F11E-411C-85D1-2CFFE9AE0996}" type="pres">
      <dgm:prSet presAssocID="{0F4F8E6B-E366-4D4B-A10B-6E2A6680A3D4}" presName="rootComposite" presStyleCnt="0"/>
      <dgm:spPr/>
    </dgm:pt>
    <dgm:pt modelId="{B10D011D-07DC-405E-BC4B-68E62FC1B114}" type="pres">
      <dgm:prSet presAssocID="{0F4F8E6B-E366-4D4B-A10B-6E2A6680A3D4}" presName="rootText" presStyleLbl="node3" presStyleIdx="0" presStyleCnt="4">
        <dgm:presLayoutVars>
          <dgm:chPref val="3"/>
        </dgm:presLayoutVars>
      </dgm:prSet>
      <dgm:spPr/>
    </dgm:pt>
    <dgm:pt modelId="{74198ED1-512F-4621-AE1C-67246AFFFCF2}" type="pres">
      <dgm:prSet presAssocID="{0F4F8E6B-E366-4D4B-A10B-6E2A6680A3D4}" presName="rootConnector" presStyleLbl="node3" presStyleIdx="0" presStyleCnt="4"/>
      <dgm:spPr/>
    </dgm:pt>
    <dgm:pt modelId="{A93C4275-33D7-4F6C-BA27-CF3CB68ABE07}" type="pres">
      <dgm:prSet presAssocID="{0F4F8E6B-E366-4D4B-A10B-6E2A6680A3D4}" presName="hierChild4" presStyleCnt="0"/>
      <dgm:spPr/>
    </dgm:pt>
    <dgm:pt modelId="{C5250C38-AB58-4DF4-8C34-4AA8220D7ECA}" type="pres">
      <dgm:prSet presAssocID="{0F4F8E6B-E366-4D4B-A10B-6E2A6680A3D4}" presName="hierChild5" presStyleCnt="0"/>
      <dgm:spPr/>
    </dgm:pt>
    <dgm:pt modelId="{CAD8226C-5713-4C9C-8DDE-F22847D5F87D}" type="pres">
      <dgm:prSet presAssocID="{96B84E05-C170-4352-B753-CDBAADF1D783}" presName="Name37" presStyleLbl="parChTrans1D3" presStyleIdx="1" presStyleCnt="4"/>
      <dgm:spPr/>
    </dgm:pt>
    <dgm:pt modelId="{D82AAE75-AA53-4203-A542-17B3F73774FD}" type="pres">
      <dgm:prSet presAssocID="{6C3B88EC-B143-403C-A957-1B6DCFBAE5C3}" presName="hierRoot2" presStyleCnt="0">
        <dgm:presLayoutVars>
          <dgm:hierBranch val="r"/>
        </dgm:presLayoutVars>
      </dgm:prSet>
      <dgm:spPr/>
    </dgm:pt>
    <dgm:pt modelId="{64555418-F37F-41E9-BD0F-E3B50E2B0710}" type="pres">
      <dgm:prSet presAssocID="{6C3B88EC-B143-403C-A957-1B6DCFBAE5C3}" presName="rootComposite" presStyleCnt="0"/>
      <dgm:spPr/>
    </dgm:pt>
    <dgm:pt modelId="{492CD37E-DE5E-4235-BCB2-1B45E08277E2}" type="pres">
      <dgm:prSet presAssocID="{6C3B88EC-B143-403C-A957-1B6DCFBAE5C3}" presName="rootText" presStyleLbl="node3" presStyleIdx="1" presStyleCnt="4" custLinFactX="-24493" custLinFactY="-41439" custLinFactNeighborX="-100000" custLinFactNeighborY="-100000">
        <dgm:presLayoutVars>
          <dgm:chPref val="3"/>
        </dgm:presLayoutVars>
      </dgm:prSet>
      <dgm:spPr/>
    </dgm:pt>
    <dgm:pt modelId="{D54580D1-4C06-4B84-B0DE-B11CE7888A0D}" type="pres">
      <dgm:prSet presAssocID="{6C3B88EC-B143-403C-A957-1B6DCFBAE5C3}" presName="rootConnector" presStyleLbl="node3" presStyleIdx="1" presStyleCnt="4"/>
      <dgm:spPr/>
    </dgm:pt>
    <dgm:pt modelId="{20D9FF12-3A4F-4E96-97D2-B668BC7E7BD2}" type="pres">
      <dgm:prSet presAssocID="{6C3B88EC-B143-403C-A957-1B6DCFBAE5C3}" presName="hierChild4" presStyleCnt="0"/>
      <dgm:spPr/>
    </dgm:pt>
    <dgm:pt modelId="{013F9D2D-D884-4949-85A4-94CB4EFA84EA}" type="pres">
      <dgm:prSet presAssocID="{6C3B88EC-B143-403C-A957-1B6DCFBAE5C3}" presName="hierChild5" presStyleCnt="0"/>
      <dgm:spPr/>
    </dgm:pt>
    <dgm:pt modelId="{642A772E-5C3B-4197-80C0-214DB1E45F97}" type="pres">
      <dgm:prSet presAssocID="{695EE4F1-31D1-42AA-81A0-A14970925811}" presName="hierChild5" presStyleCnt="0"/>
      <dgm:spPr/>
    </dgm:pt>
    <dgm:pt modelId="{B551A29F-A80B-4CB1-A35B-50C2E5F8B126}" type="pres">
      <dgm:prSet presAssocID="{31E67BA0-30B7-4723-86B2-BE36B8726BEA}" presName="Name37" presStyleLbl="parChTrans1D2" presStyleIdx="1" presStyleCnt="3"/>
      <dgm:spPr/>
    </dgm:pt>
    <dgm:pt modelId="{0F81E157-1819-460E-9F3C-A494DCEB94E0}" type="pres">
      <dgm:prSet presAssocID="{61A4C9EE-85B8-420C-AA26-86F35942FD75}" presName="hierRoot2" presStyleCnt="0">
        <dgm:presLayoutVars>
          <dgm:hierBranch val="init"/>
        </dgm:presLayoutVars>
      </dgm:prSet>
      <dgm:spPr/>
    </dgm:pt>
    <dgm:pt modelId="{B74B970E-6EE6-4468-9C37-D762068321B4}" type="pres">
      <dgm:prSet presAssocID="{61A4C9EE-85B8-420C-AA26-86F35942FD75}" presName="rootComposite" presStyleCnt="0"/>
      <dgm:spPr/>
    </dgm:pt>
    <dgm:pt modelId="{6891B814-3528-4A07-94FD-D4E42768C0FA}" type="pres">
      <dgm:prSet presAssocID="{61A4C9EE-85B8-420C-AA26-86F35942FD75}" presName="rootText" presStyleLbl="node2" presStyleIdx="1" presStyleCnt="3">
        <dgm:presLayoutVars>
          <dgm:chPref val="3"/>
        </dgm:presLayoutVars>
      </dgm:prSet>
      <dgm:spPr/>
    </dgm:pt>
    <dgm:pt modelId="{C6D47004-23BB-42C0-9D3C-57BE16C1EFAB}" type="pres">
      <dgm:prSet presAssocID="{61A4C9EE-85B8-420C-AA26-86F35942FD75}" presName="rootConnector" presStyleLbl="node2" presStyleIdx="1" presStyleCnt="3"/>
      <dgm:spPr/>
    </dgm:pt>
    <dgm:pt modelId="{20B0A11F-94ED-4705-8B4B-1CF1695601D1}" type="pres">
      <dgm:prSet presAssocID="{61A4C9EE-85B8-420C-AA26-86F35942FD75}" presName="hierChild4" presStyleCnt="0"/>
      <dgm:spPr/>
    </dgm:pt>
    <dgm:pt modelId="{6360BE30-A94A-4B0E-A1A3-367150CA4879}" type="pres">
      <dgm:prSet presAssocID="{D7D52873-BEF9-4D32-853F-B154E534A407}" presName="Name37" presStyleLbl="parChTrans1D3" presStyleIdx="2" presStyleCnt="4"/>
      <dgm:spPr/>
    </dgm:pt>
    <dgm:pt modelId="{74943221-FD9F-47C1-9389-1C28BB5C438F}" type="pres">
      <dgm:prSet presAssocID="{4AD9E7D2-EC0B-4B7A-AC1A-0ABF70533636}" presName="hierRoot2" presStyleCnt="0">
        <dgm:presLayoutVars>
          <dgm:hierBranch val="init"/>
        </dgm:presLayoutVars>
      </dgm:prSet>
      <dgm:spPr/>
    </dgm:pt>
    <dgm:pt modelId="{FF9A10D9-C0E1-4838-9B28-63FF7F58AD8A}" type="pres">
      <dgm:prSet presAssocID="{4AD9E7D2-EC0B-4B7A-AC1A-0ABF70533636}" presName="rootComposite" presStyleCnt="0"/>
      <dgm:spPr/>
    </dgm:pt>
    <dgm:pt modelId="{59DFC9C9-A4A3-4E0C-9B92-A94AB6C8C351}" type="pres">
      <dgm:prSet presAssocID="{4AD9E7D2-EC0B-4B7A-AC1A-0ABF70533636}" presName="rootText" presStyleLbl="node3" presStyleIdx="2" presStyleCnt="4">
        <dgm:presLayoutVars>
          <dgm:chPref val="3"/>
        </dgm:presLayoutVars>
      </dgm:prSet>
      <dgm:spPr/>
    </dgm:pt>
    <dgm:pt modelId="{F5B96125-DC34-465B-80B5-7B1CFB5A8D65}" type="pres">
      <dgm:prSet presAssocID="{4AD9E7D2-EC0B-4B7A-AC1A-0ABF70533636}" presName="rootConnector" presStyleLbl="node3" presStyleIdx="2" presStyleCnt="4"/>
      <dgm:spPr/>
    </dgm:pt>
    <dgm:pt modelId="{93148FC6-42BA-4BB3-A02B-FAA2D8B65E20}" type="pres">
      <dgm:prSet presAssocID="{4AD9E7D2-EC0B-4B7A-AC1A-0ABF70533636}" presName="hierChild4" presStyleCnt="0"/>
      <dgm:spPr/>
    </dgm:pt>
    <dgm:pt modelId="{BCFB4486-9AA9-4B1C-A03A-99EAB790A1D0}" type="pres">
      <dgm:prSet presAssocID="{4AD9E7D2-EC0B-4B7A-AC1A-0ABF70533636}" presName="hierChild5" presStyleCnt="0"/>
      <dgm:spPr/>
    </dgm:pt>
    <dgm:pt modelId="{187B025B-1C29-4662-ACBB-C3B5ABBBA567}" type="pres">
      <dgm:prSet presAssocID="{61A4C9EE-85B8-420C-AA26-86F35942FD75}" presName="hierChild5" presStyleCnt="0"/>
      <dgm:spPr/>
    </dgm:pt>
    <dgm:pt modelId="{F7770014-EB11-420C-A842-05745A4D6D98}" type="pres">
      <dgm:prSet presAssocID="{410E3E34-9B99-4E9F-A882-3D091A81598F}" presName="Name37" presStyleLbl="parChTrans1D2" presStyleIdx="2" presStyleCnt="3"/>
      <dgm:spPr/>
    </dgm:pt>
    <dgm:pt modelId="{206CD3AB-9886-4EED-90F5-EE59EE4F6872}" type="pres">
      <dgm:prSet presAssocID="{2680C443-2ED1-4B08-B6D1-99F88865C0EC}" presName="hierRoot2" presStyleCnt="0">
        <dgm:presLayoutVars>
          <dgm:hierBranch val="init"/>
        </dgm:presLayoutVars>
      </dgm:prSet>
      <dgm:spPr/>
    </dgm:pt>
    <dgm:pt modelId="{6F331344-73E0-4CD5-BC2D-FB5D0B54D7FE}" type="pres">
      <dgm:prSet presAssocID="{2680C443-2ED1-4B08-B6D1-99F88865C0EC}" presName="rootComposite" presStyleCnt="0"/>
      <dgm:spPr/>
    </dgm:pt>
    <dgm:pt modelId="{451CEE93-3C1E-4186-A331-9270E3B52024}" type="pres">
      <dgm:prSet presAssocID="{2680C443-2ED1-4B08-B6D1-99F88865C0EC}" presName="rootText" presStyleLbl="node2" presStyleIdx="2" presStyleCnt="3">
        <dgm:presLayoutVars>
          <dgm:chPref val="3"/>
        </dgm:presLayoutVars>
      </dgm:prSet>
      <dgm:spPr/>
    </dgm:pt>
    <dgm:pt modelId="{207CFBC4-E711-4F64-BB31-BABAF72F853D}" type="pres">
      <dgm:prSet presAssocID="{2680C443-2ED1-4B08-B6D1-99F88865C0EC}" presName="rootConnector" presStyleLbl="node2" presStyleIdx="2" presStyleCnt="3"/>
      <dgm:spPr/>
    </dgm:pt>
    <dgm:pt modelId="{8255C06E-0659-4074-9BA7-06E4C7FD3086}" type="pres">
      <dgm:prSet presAssocID="{2680C443-2ED1-4B08-B6D1-99F88865C0EC}" presName="hierChild4" presStyleCnt="0"/>
      <dgm:spPr/>
    </dgm:pt>
    <dgm:pt modelId="{FBDA07EF-3B6F-4219-8BE2-4FBBB2B1C037}" type="pres">
      <dgm:prSet presAssocID="{8AC16970-2F4B-4886-BEC9-1917C0F59C7A}" presName="Name37" presStyleLbl="parChTrans1D3" presStyleIdx="3" presStyleCnt="4"/>
      <dgm:spPr/>
    </dgm:pt>
    <dgm:pt modelId="{52E896CC-8868-4C18-978A-497D614DA05E}" type="pres">
      <dgm:prSet presAssocID="{19B0D9D6-90B8-48E5-AFB3-735B04238F7E}" presName="hierRoot2" presStyleCnt="0">
        <dgm:presLayoutVars>
          <dgm:hierBranch val="init"/>
        </dgm:presLayoutVars>
      </dgm:prSet>
      <dgm:spPr/>
    </dgm:pt>
    <dgm:pt modelId="{4DC50567-D162-4946-8D18-919064B760D6}" type="pres">
      <dgm:prSet presAssocID="{19B0D9D6-90B8-48E5-AFB3-735B04238F7E}" presName="rootComposite" presStyleCnt="0"/>
      <dgm:spPr/>
    </dgm:pt>
    <dgm:pt modelId="{1C364671-B51F-4540-B088-149C1B56AA40}" type="pres">
      <dgm:prSet presAssocID="{19B0D9D6-90B8-48E5-AFB3-735B04238F7E}" presName="rootText" presStyleLbl="node3" presStyleIdx="3" presStyleCnt="4">
        <dgm:presLayoutVars>
          <dgm:chPref val="3"/>
        </dgm:presLayoutVars>
      </dgm:prSet>
      <dgm:spPr/>
    </dgm:pt>
    <dgm:pt modelId="{2B9B6491-E747-4347-A7D0-BF7BE6CAF58A}" type="pres">
      <dgm:prSet presAssocID="{19B0D9D6-90B8-48E5-AFB3-735B04238F7E}" presName="rootConnector" presStyleLbl="node3" presStyleIdx="3" presStyleCnt="4"/>
      <dgm:spPr/>
    </dgm:pt>
    <dgm:pt modelId="{DDC206BD-1593-4B56-9DCA-9ABEB6208DE9}" type="pres">
      <dgm:prSet presAssocID="{19B0D9D6-90B8-48E5-AFB3-735B04238F7E}" presName="hierChild4" presStyleCnt="0"/>
      <dgm:spPr/>
    </dgm:pt>
    <dgm:pt modelId="{9154D978-1A12-429F-9711-1D1B9AE56751}" type="pres">
      <dgm:prSet presAssocID="{19B0D9D6-90B8-48E5-AFB3-735B04238F7E}" presName="hierChild5" presStyleCnt="0"/>
      <dgm:spPr/>
    </dgm:pt>
    <dgm:pt modelId="{1ABF2777-AB6C-4AD2-9FAF-8E1CD259FAF2}" type="pres">
      <dgm:prSet presAssocID="{2680C443-2ED1-4B08-B6D1-99F88865C0EC}" presName="hierChild5" presStyleCnt="0"/>
      <dgm:spPr/>
    </dgm:pt>
    <dgm:pt modelId="{1B25A198-7FCE-4630-80F7-15498689DDD5}" type="pres">
      <dgm:prSet presAssocID="{F11F74DF-0214-445F-9413-83C83706447A}" presName="hierChild3" presStyleCnt="0"/>
      <dgm:spPr/>
    </dgm:pt>
  </dgm:ptLst>
  <dgm:cxnLst>
    <dgm:cxn modelId="{BCDD4D09-6F8D-456F-9599-8E19AF87641E}" type="presOf" srcId="{4AD9E7D2-EC0B-4B7A-AC1A-0ABF70533636}" destId="{F5B96125-DC34-465B-80B5-7B1CFB5A8D65}" srcOrd="1" destOrd="0" presId="urn:microsoft.com/office/officeart/2005/8/layout/orgChart1"/>
    <dgm:cxn modelId="{AB438E09-AC97-4D06-8031-DFD2438D84B1}" type="presOf" srcId="{7DF4D1FB-6732-48DD-9B56-E372FD5F240A}" destId="{142375F4-0C35-43E8-A884-B7B82E0428B0}" srcOrd="0" destOrd="0" presId="urn:microsoft.com/office/officeart/2005/8/layout/orgChart1"/>
    <dgm:cxn modelId="{B7BB1B13-C679-47AA-8445-DAE7DD90FA88}" srcId="{2680C443-2ED1-4B08-B6D1-99F88865C0EC}" destId="{19B0D9D6-90B8-48E5-AFB3-735B04238F7E}" srcOrd="0" destOrd="0" parTransId="{8AC16970-2F4B-4886-BEC9-1917C0F59C7A}" sibTransId="{0D4D9428-D062-4881-81A3-A2EDA100E0CB}"/>
    <dgm:cxn modelId="{3B90CE19-2E02-4D29-970C-5800236C106F}" srcId="{61A4C9EE-85B8-420C-AA26-86F35942FD75}" destId="{4AD9E7D2-EC0B-4B7A-AC1A-0ABF70533636}" srcOrd="0" destOrd="0" parTransId="{D7D52873-BEF9-4D32-853F-B154E534A407}" sibTransId="{85289CD4-943A-4446-9B82-1C04FA12A7D7}"/>
    <dgm:cxn modelId="{6E19901A-022C-4979-AFEC-36E44E1BB32E}" type="presOf" srcId="{20AF01CA-2193-46B5-A377-8B33BBE4CA91}" destId="{006DC7B6-8658-49F0-9628-758F4F90D0C3}" srcOrd="0" destOrd="0" presId="urn:microsoft.com/office/officeart/2005/8/layout/orgChart1"/>
    <dgm:cxn modelId="{1ED6921C-54AD-4E7F-B9C6-01AC83A78745}" type="presOf" srcId="{2680C443-2ED1-4B08-B6D1-99F88865C0EC}" destId="{207CFBC4-E711-4F64-BB31-BABAF72F853D}" srcOrd="1" destOrd="0" presId="urn:microsoft.com/office/officeart/2005/8/layout/orgChart1"/>
    <dgm:cxn modelId="{B7C2A32B-B89D-4975-B6B6-209AD14BA5ED}" type="presOf" srcId="{6C3B88EC-B143-403C-A957-1B6DCFBAE5C3}" destId="{492CD37E-DE5E-4235-BCB2-1B45E08277E2}" srcOrd="0" destOrd="0" presId="urn:microsoft.com/office/officeart/2005/8/layout/orgChart1"/>
    <dgm:cxn modelId="{58933A37-EB1C-448C-AE29-C43BF2490A63}" type="presOf" srcId="{4AD9E7D2-EC0B-4B7A-AC1A-0ABF70533636}" destId="{59DFC9C9-A4A3-4E0C-9B92-A94AB6C8C351}" srcOrd="0" destOrd="0" presId="urn:microsoft.com/office/officeart/2005/8/layout/orgChart1"/>
    <dgm:cxn modelId="{8FF80438-6B7D-49B2-9FBF-9A6D37AC513A}" type="presOf" srcId="{0F4F8E6B-E366-4D4B-A10B-6E2A6680A3D4}" destId="{74198ED1-512F-4621-AE1C-67246AFFFCF2}" srcOrd="1" destOrd="0" presId="urn:microsoft.com/office/officeart/2005/8/layout/orgChart1"/>
    <dgm:cxn modelId="{B40CED3A-2414-4E99-BF70-94E381412A5D}" srcId="{20AF01CA-2193-46B5-A377-8B33BBE4CA91}" destId="{F11F74DF-0214-445F-9413-83C83706447A}" srcOrd="0" destOrd="0" parTransId="{DF62C780-EE7C-43B5-9415-983181D1685E}" sibTransId="{9E5E056F-4044-4214-BD5B-FB5F1CD2B5DE}"/>
    <dgm:cxn modelId="{907C985F-7DFC-4717-9038-A41BEC2643DD}" type="presOf" srcId="{410E3E34-9B99-4E9F-A882-3D091A81598F}" destId="{F7770014-EB11-420C-A842-05745A4D6D98}" srcOrd="0" destOrd="0" presId="urn:microsoft.com/office/officeart/2005/8/layout/orgChart1"/>
    <dgm:cxn modelId="{AA7C4D69-9F08-4A46-AF7F-4FFCAD0C48A6}" type="presOf" srcId="{8AC16970-2F4B-4886-BEC9-1917C0F59C7A}" destId="{FBDA07EF-3B6F-4219-8BE2-4FBBB2B1C037}" srcOrd="0" destOrd="0" presId="urn:microsoft.com/office/officeart/2005/8/layout/orgChart1"/>
    <dgm:cxn modelId="{63ED5F52-702E-47AF-85CD-FD4765D672E4}" type="presOf" srcId="{695EE4F1-31D1-42AA-81A0-A14970925811}" destId="{500F10E9-48EC-47F3-A88F-C5F5C56DC070}" srcOrd="0" destOrd="0" presId="urn:microsoft.com/office/officeart/2005/8/layout/orgChart1"/>
    <dgm:cxn modelId="{078EAE7A-438A-4033-A4FD-008769FD0678}" type="presOf" srcId="{6C3B88EC-B143-403C-A957-1B6DCFBAE5C3}" destId="{D54580D1-4C06-4B84-B0DE-B11CE7888A0D}" srcOrd="1" destOrd="0" presId="urn:microsoft.com/office/officeart/2005/8/layout/orgChart1"/>
    <dgm:cxn modelId="{B99A287D-ABB3-4A43-9733-27FA541CCF2C}" type="presOf" srcId="{D7D52873-BEF9-4D32-853F-B154E534A407}" destId="{6360BE30-A94A-4B0E-A1A3-367150CA4879}" srcOrd="0" destOrd="0" presId="urn:microsoft.com/office/officeart/2005/8/layout/orgChart1"/>
    <dgm:cxn modelId="{D7F8208B-5582-43BB-9697-BAB41C520E43}" srcId="{F11F74DF-0214-445F-9413-83C83706447A}" destId="{695EE4F1-31D1-42AA-81A0-A14970925811}" srcOrd="0" destOrd="0" parTransId="{7DF4D1FB-6732-48DD-9B56-E372FD5F240A}" sibTransId="{0748592F-19D7-47FB-9F8E-134E5EF8603F}"/>
    <dgm:cxn modelId="{9E567E8F-86EF-4772-A7C2-D2FB78081F8F}" type="presOf" srcId="{F11F74DF-0214-445F-9413-83C83706447A}" destId="{6346DE1A-8B0F-4F93-A018-56D5B940DC2B}" srcOrd="0" destOrd="0" presId="urn:microsoft.com/office/officeart/2005/8/layout/orgChart1"/>
    <dgm:cxn modelId="{5460D693-5AD2-48A5-9BD2-0D095761D895}" srcId="{695EE4F1-31D1-42AA-81A0-A14970925811}" destId="{6C3B88EC-B143-403C-A957-1B6DCFBAE5C3}" srcOrd="1" destOrd="0" parTransId="{96B84E05-C170-4352-B753-CDBAADF1D783}" sibTransId="{11541A0D-96CB-4592-AF31-E8C763FD7437}"/>
    <dgm:cxn modelId="{55007C95-F202-487F-AA3E-5C75F8166E39}" type="presOf" srcId="{2680C443-2ED1-4B08-B6D1-99F88865C0EC}" destId="{451CEE93-3C1E-4186-A331-9270E3B52024}" srcOrd="0" destOrd="0" presId="urn:microsoft.com/office/officeart/2005/8/layout/orgChart1"/>
    <dgm:cxn modelId="{83311797-99EC-4922-9648-958F3E7790EA}" srcId="{F11F74DF-0214-445F-9413-83C83706447A}" destId="{2680C443-2ED1-4B08-B6D1-99F88865C0EC}" srcOrd="2" destOrd="0" parTransId="{410E3E34-9B99-4E9F-A882-3D091A81598F}" sibTransId="{C0415CDC-2244-4EB0-BF0B-C7353E726115}"/>
    <dgm:cxn modelId="{C56A709D-28FF-4E2A-ADFC-B208DAC7218B}" type="presOf" srcId="{96B84E05-C170-4352-B753-CDBAADF1D783}" destId="{CAD8226C-5713-4C9C-8DDE-F22847D5F87D}" srcOrd="0" destOrd="0" presId="urn:microsoft.com/office/officeart/2005/8/layout/orgChart1"/>
    <dgm:cxn modelId="{6C5936A2-B077-4743-B8C8-3571F45D5731}" type="presOf" srcId="{0F4F8E6B-E366-4D4B-A10B-6E2A6680A3D4}" destId="{B10D011D-07DC-405E-BC4B-68E62FC1B114}" srcOrd="0" destOrd="0" presId="urn:microsoft.com/office/officeart/2005/8/layout/orgChart1"/>
    <dgm:cxn modelId="{373AB9AB-0A6A-4ECB-9930-F50E91613A58}" type="presOf" srcId="{61A4C9EE-85B8-420C-AA26-86F35942FD75}" destId="{C6D47004-23BB-42C0-9D3C-57BE16C1EFAB}" srcOrd="1" destOrd="0" presId="urn:microsoft.com/office/officeart/2005/8/layout/orgChart1"/>
    <dgm:cxn modelId="{8B0BC4AF-38E8-4482-9957-188EE5717D10}" type="presOf" srcId="{61A4C9EE-85B8-420C-AA26-86F35942FD75}" destId="{6891B814-3528-4A07-94FD-D4E42768C0FA}" srcOrd="0" destOrd="0" presId="urn:microsoft.com/office/officeart/2005/8/layout/orgChart1"/>
    <dgm:cxn modelId="{79802DBB-8589-4D81-8301-F1294D319D17}" type="presOf" srcId="{695EE4F1-31D1-42AA-81A0-A14970925811}" destId="{719A9032-DAA7-46D0-9133-9A6A008B3491}" srcOrd="1" destOrd="0" presId="urn:microsoft.com/office/officeart/2005/8/layout/orgChart1"/>
    <dgm:cxn modelId="{3E37E6BF-50BB-415D-AF3A-8D2B606A7F36}" type="presOf" srcId="{31E67BA0-30B7-4723-86B2-BE36B8726BEA}" destId="{B551A29F-A80B-4CB1-A35B-50C2E5F8B126}" srcOrd="0" destOrd="0" presId="urn:microsoft.com/office/officeart/2005/8/layout/orgChart1"/>
    <dgm:cxn modelId="{7B5BB6C5-EE3A-45A5-B4A3-9EB5E37AAF3D}" srcId="{695EE4F1-31D1-42AA-81A0-A14970925811}" destId="{0F4F8E6B-E366-4D4B-A10B-6E2A6680A3D4}" srcOrd="0" destOrd="0" parTransId="{760727DB-A8E1-4BB6-BD1E-2C19390E87B9}" sibTransId="{D242B4CA-9B2F-4FCB-8250-D03D7921A43C}"/>
    <dgm:cxn modelId="{0363B3CB-602F-47C2-B38E-FB3AC58AE5A6}" srcId="{F11F74DF-0214-445F-9413-83C83706447A}" destId="{61A4C9EE-85B8-420C-AA26-86F35942FD75}" srcOrd="1" destOrd="0" parTransId="{31E67BA0-30B7-4723-86B2-BE36B8726BEA}" sibTransId="{E3AC9B56-577C-43B6-BD3F-AE78758B3E9E}"/>
    <dgm:cxn modelId="{3E15FED5-366C-4533-BF30-F9C116FEDA45}" type="presOf" srcId="{19B0D9D6-90B8-48E5-AFB3-735B04238F7E}" destId="{2B9B6491-E747-4347-A7D0-BF7BE6CAF58A}" srcOrd="1" destOrd="0" presId="urn:microsoft.com/office/officeart/2005/8/layout/orgChart1"/>
    <dgm:cxn modelId="{D6C773DA-839B-4F95-A77F-324AAF56CD63}" type="presOf" srcId="{760727DB-A8E1-4BB6-BD1E-2C19390E87B9}" destId="{C92C2FEA-9ABF-4DFD-B05D-4E32BD573550}" srcOrd="0" destOrd="0" presId="urn:microsoft.com/office/officeart/2005/8/layout/orgChart1"/>
    <dgm:cxn modelId="{7D4168E8-1D69-439B-BDC6-DECF050C9E76}" type="presOf" srcId="{F11F74DF-0214-445F-9413-83C83706447A}" destId="{B9E8B6D8-9C08-472B-9293-E2BFA21B893C}" srcOrd="1" destOrd="0" presId="urn:microsoft.com/office/officeart/2005/8/layout/orgChart1"/>
    <dgm:cxn modelId="{ECE7CDE8-B29F-4BF8-B6EA-341DDA424897}" type="presOf" srcId="{19B0D9D6-90B8-48E5-AFB3-735B04238F7E}" destId="{1C364671-B51F-4540-B088-149C1B56AA40}" srcOrd="0" destOrd="0" presId="urn:microsoft.com/office/officeart/2005/8/layout/orgChart1"/>
    <dgm:cxn modelId="{FBEC1664-2810-4F25-B66A-565750720821}" type="presParOf" srcId="{006DC7B6-8658-49F0-9628-758F4F90D0C3}" destId="{C6D41FF4-7310-4CED-8257-2108676DCD55}" srcOrd="0" destOrd="0" presId="urn:microsoft.com/office/officeart/2005/8/layout/orgChart1"/>
    <dgm:cxn modelId="{90DB661D-8E4B-4F7B-B947-5CD082B4C705}" type="presParOf" srcId="{C6D41FF4-7310-4CED-8257-2108676DCD55}" destId="{3C1D7DBB-A4BA-46ED-B5D4-C0AD765B612A}" srcOrd="0" destOrd="0" presId="urn:microsoft.com/office/officeart/2005/8/layout/orgChart1"/>
    <dgm:cxn modelId="{DADB3135-42CD-4576-B445-26678B54D847}" type="presParOf" srcId="{3C1D7DBB-A4BA-46ED-B5D4-C0AD765B612A}" destId="{6346DE1A-8B0F-4F93-A018-56D5B940DC2B}" srcOrd="0" destOrd="0" presId="urn:microsoft.com/office/officeart/2005/8/layout/orgChart1"/>
    <dgm:cxn modelId="{DE4F60ED-B994-426A-9696-1E969571AB64}" type="presParOf" srcId="{3C1D7DBB-A4BA-46ED-B5D4-C0AD765B612A}" destId="{B9E8B6D8-9C08-472B-9293-E2BFA21B893C}" srcOrd="1" destOrd="0" presId="urn:microsoft.com/office/officeart/2005/8/layout/orgChart1"/>
    <dgm:cxn modelId="{3520277A-8444-4506-9DB0-0360900EB2CC}" type="presParOf" srcId="{C6D41FF4-7310-4CED-8257-2108676DCD55}" destId="{0B541C7E-E423-4B63-AF55-F65A1D8A818E}" srcOrd="1" destOrd="0" presId="urn:microsoft.com/office/officeart/2005/8/layout/orgChart1"/>
    <dgm:cxn modelId="{EBE216D9-9D97-403A-94EC-57A698BB8BE8}" type="presParOf" srcId="{0B541C7E-E423-4B63-AF55-F65A1D8A818E}" destId="{142375F4-0C35-43E8-A884-B7B82E0428B0}" srcOrd="0" destOrd="0" presId="urn:microsoft.com/office/officeart/2005/8/layout/orgChart1"/>
    <dgm:cxn modelId="{C416234A-3F9C-420A-BB0A-EE7243007084}" type="presParOf" srcId="{0B541C7E-E423-4B63-AF55-F65A1D8A818E}" destId="{0FDDC19C-555E-4FCD-B768-C28936CBAC2E}" srcOrd="1" destOrd="0" presId="urn:microsoft.com/office/officeart/2005/8/layout/orgChart1"/>
    <dgm:cxn modelId="{37D8714B-0F05-4E9A-8C7F-3D18F11E1882}" type="presParOf" srcId="{0FDDC19C-555E-4FCD-B768-C28936CBAC2E}" destId="{272D3447-EA19-4941-BFB5-D54C0250585A}" srcOrd="0" destOrd="0" presId="urn:microsoft.com/office/officeart/2005/8/layout/orgChart1"/>
    <dgm:cxn modelId="{F0FC5736-9609-4DD0-90EB-C786AA06CD74}" type="presParOf" srcId="{272D3447-EA19-4941-BFB5-D54C0250585A}" destId="{500F10E9-48EC-47F3-A88F-C5F5C56DC070}" srcOrd="0" destOrd="0" presId="urn:microsoft.com/office/officeart/2005/8/layout/orgChart1"/>
    <dgm:cxn modelId="{4066D7DE-81E8-4868-82A7-8A116D8BF528}" type="presParOf" srcId="{272D3447-EA19-4941-BFB5-D54C0250585A}" destId="{719A9032-DAA7-46D0-9133-9A6A008B3491}" srcOrd="1" destOrd="0" presId="urn:microsoft.com/office/officeart/2005/8/layout/orgChart1"/>
    <dgm:cxn modelId="{7AEA7654-3C40-4D79-A0DD-B269BA1D77D9}" type="presParOf" srcId="{0FDDC19C-555E-4FCD-B768-C28936CBAC2E}" destId="{6186AD2C-6710-4CA0-8213-2666976C607C}" srcOrd="1" destOrd="0" presId="urn:microsoft.com/office/officeart/2005/8/layout/orgChart1"/>
    <dgm:cxn modelId="{DBBC9FB1-3A6D-4EB0-930F-98A89BBF24BE}" type="presParOf" srcId="{6186AD2C-6710-4CA0-8213-2666976C607C}" destId="{C92C2FEA-9ABF-4DFD-B05D-4E32BD573550}" srcOrd="0" destOrd="0" presId="urn:microsoft.com/office/officeart/2005/8/layout/orgChart1"/>
    <dgm:cxn modelId="{2CE893E0-591D-4E73-AC70-B30ACA54E9FC}" type="presParOf" srcId="{6186AD2C-6710-4CA0-8213-2666976C607C}" destId="{5B51D910-6472-487E-84F8-8AEBD3E8B414}" srcOrd="1" destOrd="0" presId="urn:microsoft.com/office/officeart/2005/8/layout/orgChart1"/>
    <dgm:cxn modelId="{61E82A3C-A0FC-40FC-8EB1-4118A83E25DE}" type="presParOf" srcId="{5B51D910-6472-487E-84F8-8AEBD3E8B414}" destId="{8F86A360-F11E-411C-85D1-2CFFE9AE0996}" srcOrd="0" destOrd="0" presId="urn:microsoft.com/office/officeart/2005/8/layout/orgChart1"/>
    <dgm:cxn modelId="{4C0BEAFD-2DC5-4200-96A1-23D56571D0D2}" type="presParOf" srcId="{8F86A360-F11E-411C-85D1-2CFFE9AE0996}" destId="{B10D011D-07DC-405E-BC4B-68E62FC1B114}" srcOrd="0" destOrd="0" presId="urn:microsoft.com/office/officeart/2005/8/layout/orgChart1"/>
    <dgm:cxn modelId="{F41ACFBD-AA10-44AF-AC73-C954D456A452}" type="presParOf" srcId="{8F86A360-F11E-411C-85D1-2CFFE9AE0996}" destId="{74198ED1-512F-4621-AE1C-67246AFFFCF2}" srcOrd="1" destOrd="0" presId="urn:microsoft.com/office/officeart/2005/8/layout/orgChart1"/>
    <dgm:cxn modelId="{5C862FFE-2094-4372-886F-3B97437FB965}" type="presParOf" srcId="{5B51D910-6472-487E-84F8-8AEBD3E8B414}" destId="{A93C4275-33D7-4F6C-BA27-CF3CB68ABE07}" srcOrd="1" destOrd="0" presId="urn:microsoft.com/office/officeart/2005/8/layout/orgChart1"/>
    <dgm:cxn modelId="{122E29F3-C14B-4AEC-8E5D-0AE48C39A442}" type="presParOf" srcId="{5B51D910-6472-487E-84F8-8AEBD3E8B414}" destId="{C5250C38-AB58-4DF4-8C34-4AA8220D7ECA}" srcOrd="2" destOrd="0" presId="urn:microsoft.com/office/officeart/2005/8/layout/orgChart1"/>
    <dgm:cxn modelId="{BB24C3B3-7110-4115-A6EF-BC7EE545D218}" type="presParOf" srcId="{6186AD2C-6710-4CA0-8213-2666976C607C}" destId="{CAD8226C-5713-4C9C-8DDE-F22847D5F87D}" srcOrd="2" destOrd="0" presId="urn:microsoft.com/office/officeart/2005/8/layout/orgChart1"/>
    <dgm:cxn modelId="{934B937F-CAA7-4E58-BDE6-13FC1EEC9ED2}" type="presParOf" srcId="{6186AD2C-6710-4CA0-8213-2666976C607C}" destId="{D82AAE75-AA53-4203-A542-17B3F73774FD}" srcOrd="3" destOrd="0" presId="urn:microsoft.com/office/officeart/2005/8/layout/orgChart1"/>
    <dgm:cxn modelId="{625F1578-81DD-477C-A77B-358C81C3F81F}" type="presParOf" srcId="{D82AAE75-AA53-4203-A542-17B3F73774FD}" destId="{64555418-F37F-41E9-BD0F-E3B50E2B0710}" srcOrd="0" destOrd="0" presId="urn:microsoft.com/office/officeart/2005/8/layout/orgChart1"/>
    <dgm:cxn modelId="{F3FF6A8A-4D99-448E-BC44-DCECE2230761}" type="presParOf" srcId="{64555418-F37F-41E9-BD0F-E3B50E2B0710}" destId="{492CD37E-DE5E-4235-BCB2-1B45E08277E2}" srcOrd="0" destOrd="0" presId="urn:microsoft.com/office/officeart/2005/8/layout/orgChart1"/>
    <dgm:cxn modelId="{CFD86C3E-1D75-4629-BAB1-CC49DC269976}" type="presParOf" srcId="{64555418-F37F-41E9-BD0F-E3B50E2B0710}" destId="{D54580D1-4C06-4B84-B0DE-B11CE7888A0D}" srcOrd="1" destOrd="0" presId="urn:microsoft.com/office/officeart/2005/8/layout/orgChart1"/>
    <dgm:cxn modelId="{CFD58B65-8674-4107-B055-6EDA6AC447D2}" type="presParOf" srcId="{D82AAE75-AA53-4203-A542-17B3F73774FD}" destId="{20D9FF12-3A4F-4E96-97D2-B668BC7E7BD2}" srcOrd="1" destOrd="0" presId="urn:microsoft.com/office/officeart/2005/8/layout/orgChart1"/>
    <dgm:cxn modelId="{5F24F15A-6268-4370-9FE1-206DB47D5220}" type="presParOf" srcId="{D82AAE75-AA53-4203-A542-17B3F73774FD}" destId="{013F9D2D-D884-4949-85A4-94CB4EFA84EA}" srcOrd="2" destOrd="0" presId="urn:microsoft.com/office/officeart/2005/8/layout/orgChart1"/>
    <dgm:cxn modelId="{D0E0E059-2599-4DEF-9D01-38272454E90B}" type="presParOf" srcId="{0FDDC19C-555E-4FCD-B768-C28936CBAC2E}" destId="{642A772E-5C3B-4197-80C0-214DB1E45F97}" srcOrd="2" destOrd="0" presId="urn:microsoft.com/office/officeart/2005/8/layout/orgChart1"/>
    <dgm:cxn modelId="{C8B9048F-9762-4F19-B358-0E97E031FB46}" type="presParOf" srcId="{0B541C7E-E423-4B63-AF55-F65A1D8A818E}" destId="{B551A29F-A80B-4CB1-A35B-50C2E5F8B126}" srcOrd="2" destOrd="0" presId="urn:microsoft.com/office/officeart/2005/8/layout/orgChart1"/>
    <dgm:cxn modelId="{32F1670F-EE95-4440-BFBE-770D21BD7F01}" type="presParOf" srcId="{0B541C7E-E423-4B63-AF55-F65A1D8A818E}" destId="{0F81E157-1819-460E-9F3C-A494DCEB94E0}" srcOrd="3" destOrd="0" presId="urn:microsoft.com/office/officeart/2005/8/layout/orgChart1"/>
    <dgm:cxn modelId="{2CDC53D8-77BF-4436-A4A9-935E50CAD501}" type="presParOf" srcId="{0F81E157-1819-460E-9F3C-A494DCEB94E0}" destId="{B74B970E-6EE6-4468-9C37-D762068321B4}" srcOrd="0" destOrd="0" presId="urn:microsoft.com/office/officeart/2005/8/layout/orgChart1"/>
    <dgm:cxn modelId="{2E7A2977-D665-455B-9BD6-2C77C449F969}" type="presParOf" srcId="{B74B970E-6EE6-4468-9C37-D762068321B4}" destId="{6891B814-3528-4A07-94FD-D4E42768C0FA}" srcOrd="0" destOrd="0" presId="urn:microsoft.com/office/officeart/2005/8/layout/orgChart1"/>
    <dgm:cxn modelId="{FA642943-02F4-4C92-98DA-56ED0E03B9ED}" type="presParOf" srcId="{B74B970E-6EE6-4468-9C37-D762068321B4}" destId="{C6D47004-23BB-42C0-9D3C-57BE16C1EFAB}" srcOrd="1" destOrd="0" presId="urn:microsoft.com/office/officeart/2005/8/layout/orgChart1"/>
    <dgm:cxn modelId="{785A845D-9597-43B6-BF3E-9619DC044678}" type="presParOf" srcId="{0F81E157-1819-460E-9F3C-A494DCEB94E0}" destId="{20B0A11F-94ED-4705-8B4B-1CF1695601D1}" srcOrd="1" destOrd="0" presId="urn:microsoft.com/office/officeart/2005/8/layout/orgChart1"/>
    <dgm:cxn modelId="{630B9634-A650-40B1-BCD6-6E4290D3A5DD}" type="presParOf" srcId="{20B0A11F-94ED-4705-8B4B-1CF1695601D1}" destId="{6360BE30-A94A-4B0E-A1A3-367150CA4879}" srcOrd="0" destOrd="0" presId="urn:microsoft.com/office/officeart/2005/8/layout/orgChart1"/>
    <dgm:cxn modelId="{DB697331-CEDE-466C-AD78-9B2197845FD6}" type="presParOf" srcId="{20B0A11F-94ED-4705-8B4B-1CF1695601D1}" destId="{74943221-FD9F-47C1-9389-1C28BB5C438F}" srcOrd="1" destOrd="0" presId="urn:microsoft.com/office/officeart/2005/8/layout/orgChart1"/>
    <dgm:cxn modelId="{AD46D371-8E3E-4327-BA20-C299304FC3D7}" type="presParOf" srcId="{74943221-FD9F-47C1-9389-1C28BB5C438F}" destId="{FF9A10D9-C0E1-4838-9B28-63FF7F58AD8A}" srcOrd="0" destOrd="0" presId="urn:microsoft.com/office/officeart/2005/8/layout/orgChart1"/>
    <dgm:cxn modelId="{1DEF37A7-98E4-4CB6-999B-7471970CDE03}" type="presParOf" srcId="{FF9A10D9-C0E1-4838-9B28-63FF7F58AD8A}" destId="{59DFC9C9-A4A3-4E0C-9B92-A94AB6C8C351}" srcOrd="0" destOrd="0" presId="urn:microsoft.com/office/officeart/2005/8/layout/orgChart1"/>
    <dgm:cxn modelId="{3D2ED616-064D-45FD-A33F-8E87EB5A5150}" type="presParOf" srcId="{FF9A10D9-C0E1-4838-9B28-63FF7F58AD8A}" destId="{F5B96125-DC34-465B-80B5-7B1CFB5A8D65}" srcOrd="1" destOrd="0" presId="urn:microsoft.com/office/officeart/2005/8/layout/orgChart1"/>
    <dgm:cxn modelId="{76082185-0494-44BC-A527-5E28E35E22ED}" type="presParOf" srcId="{74943221-FD9F-47C1-9389-1C28BB5C438F}" destId="{93148FC6-42BA-4BB3-A02B-FAA2D8B65E20}" srcOrd="1" destOrd="0" presId="urn:microsoft.com/office/officeart/2005/8/layout/orgChart1"/>
    <dgm:cxn modelId="{26F6AFB7-B4E8-4C23-99FD-D7F13D7F0616}" type="presParOf" srcId="{74943221-FD9F-47C1-9389-1C28BB5C438F}" destId="{BCFB4486-9AA9-4B1C-A03A-99EAB790A1D0}" srcOrd="2" destOrd="0" presId="urn:microsoft.com/office/officeart/2005/8/layout/orgChart1"/>
    <dgm:cxn modelId="{E74A9509-CADE-4514-A25C-91A2E9A67D97}" type="presParOf" srcId="{0F81E157-1819-460E-9F3C-A494DCEB94E0}" destId="{187B025B-1C29-4662-ACBB-C3B5ABBBA567}" srcOrd="2" destOrd="0" presId="urn:microsoft.com/office/officeart/2005/8/layout/orgChart1"/>
    <dgm:cxn modelId="{FC39AA36-4987-4935-A600-E330D1D0D0BA}" type="presParOf" srcId="{0B541C7E-E423-4B63-AF55-F65A1D8A818E}" destId="{F7770014-EB11-420C-A842-05745A4D6D98}" srcOrd="4" destOrd="0" presId="urn:microsoft.com/office/officeart/2005/8/layout/orgChart1"/>
    <dgm:cxn modelId="{A03946F1-CA90-489A-B261-9EBC53FF799C}" type="presParOf" srcId="{0B541C7E-E423-4B63-AF55-F65A1D8A818E}" destId="{206CD3AB-9886-4EED-90F5-EE59EE4F6872}" srcOrd="5" destOrd="0" presId="urn:microsoft.com/office/officeart/2005/8/layout/orgChart1"/>
    <dgm:cxn modelId="{6EE64385-9298-40E1-B5B8-F87DBD11E6D1}" type="presParOf" srcId="{206CD3AB-9886-4EED-90F5-EE59EE4F6872}" destId="{6F331344-73E0-4CD5-BC2D-FB5D0B54D7FE}" srcOrd="0" destOrd="0" presId="urn:microsoft.com/office/officeart/2005/8/layout/orgChart1"/>
    <dgm:cxn modelId="{CCE0EE0C-EE43-4B1A-B27B-91D166ABB3A1}" type="presParOf" srcId="{6F331344-73E0-4CD5-BC2D-FB5D0B54D7FE}" destId="{451CEE93-3C1E-4186-A331-9270E3B52024}" srcOrd="0" destOrd="0" presId="urn:microsoft.com/office/officeart/2005/8/layout/orgChart1"/>
    <dgm:cxn modelId="{3C950B99-6F36-49EA-B5F1-6884EC074D99}" type="presParOf" srcId="{6F331344-73E0-4CD5-BC2D-FB5D0B54D7FE}" destId="{207CFBC4-E711-4F64-BB31-BABAF72F853D}" srcOrd="1" destOrd="0" presId="urn:microsoft.com/office/officeart/2005/8/layout/orgChart1"/>
    <dgm:cxn modelId="{1EAD4432-D959-4D4E-A8F6-4A59E37DC4D4}" type="presParOf" srcId="{206CD3AB-9886-4EED-90F5-EE59EE4F6872}" destId="{8255C06E-0659-4074-9BA7-06E4C7FD3086}" srcOrd="1" destOrd="0" presId="urn:microsoft.com/office/officeart/2005/8/layout/orgChart1"/>
    <dgm:cxn modelId="{37405736-DD64-4872-8F9E-2BC1DA13C869}" type="presParOf" srcId="{8255C06E-0659-4074-9BA7-06E4C7FD3086}" destId="{FBDA07EF-3B6F-4219-8BE2-4FBBB2B1C037}" srcOrd="0" destOrd="0" presId="urn:microsoft.com/office/officeart/2005/8/layout/orgChart1"/>
    <dgm:cxn modelId="{3C762DEA-3463-410D-A98A-553E1740C6D8}" type="presParOf" srcId="{8255C06E-0659-4074-9BA7-06E4C7FD3086}" destId="{52E896CC-8868-4C18-978A-497D614DA05E}" srcOrd="1" destOrd="0" presId="urn:microsoft.com/office/officeart/2005/8/layout/orgChart1"/>
    <dgm:cxn modelId="{A07AD362-07A0-4922-A1C2-A59FFDDB2E8A}" type="presParOf" srcId="{52E896CC-8868-4C18-978A-497D614DA05E}" destId="{4DC50567-D162-4946-8D18-919064B760D6}" srcOrd="0" destOrd="0" presId="urn:microsoft.com/office/officeart/2005/8/layout/orgChart1"/>
    <dgm:cxn modelId="{86F36E47-9B39-4B4B-BF92-5854771D6078}" type="presParOf" srcId="{4DC50567-D162-4946-8D18-919064B760D6}" destId="{1C364671-B51F-4540-B088-149C1B56AA40}" srcOrd="0" destOrd="0" presId="urn:microsoft.com/office/officeart/2005/8/layout/orgChart1"/>
    <dgm:cxn modelId="{90765E42-4A84-49AE-8549-3D304D017AD3}" type="presParOf" srcId="{4DC50567-D162-4946-8D18-919064B760D6}" destId="{2B9B6491-E747-4347-A7D0-BF7BE6CAF58A}" srcOrd="1" destOrd="0" presId="urn:microsoft.com/office/officeart/2005/8/layout/orgChart1"/>
    <dgm:cxn modelId="{3B8A3889-99CD-430D-92D2-B069798CC5AD}" type="presParOf" srcId="{52E896CC-8868-4C18-978A-497D614DA05E}" destId="{DDC206BD-1593-4B56-9DCA-9ABEB6208DE9}" srcOrd="1" destOrd="0" presId="urn:microsoft.com/office/officeart/2005/8/layout/orgChart1"/>
    <dgm:cxn modelId="{79BC3774-5949-4BE3-B62C-6A8DA88A6D58}" type="presParOf" srcId="{52E896CC-8868-4C18-978A-497D614DA05E}" destId="{9154D978-1A12-429F-9711-1D1B9AE56751}" srcOrd="2" destOrd="0" presId="urn:microsoft.com/office/officeart/2005/8/layout/orgChart1"/>
    <dgm:cxn modelId="{EABF7C0E-2862-45FF-9E7A-7B2F59F90902}" type="presParOf" srcId="{206CD3AB-9886-4EED-90F5-EE59EE4F6872}" destId="{1ABF2777-AB6C-4AD2-9FAF-8E1CD259FAF2}" srcOrd="2" destOrd="0" presId="urn:microsoft.com/office/officeart/2005/8/layout/orgChart1"/>
    <dgm:cxn modelId="{628DB47D-9635-4606-B01A-A48B7370D9E7}" type="presParOf" srcId="{C6D41FF4-7310-4CED-8257-2108676DCD55}" destId="{1B25A198-7FCE-4630-80F7-15498689DDD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D2391-342C-43E0-9769-B44E885D8ADB}">
      <dsp:nvSpPr>
        <dsp:cNvPr id="0" name=""/>
        <dsp:cNvSpPr/>
      </dsp:nvSpPr>
      <dsp:spPr>
        <a:xfrm>
          <a:off x="2978897" y="1665417"/>
          <a:ext cx="1188070" cy="11880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Return to Sport Tests</a:t>
          </a:r>
        </a:p>
      </dsp:txBody>
      <dsp:txXfrm>
        <a:off x="3152886" y="1839406"/>
        <a:ext cx="840092" cy="840092"/>
      </dsp:txXfrm>
    </dsp:sp>
    <dsp:sp modelId="{174B984B-E71A-4684-BA1A-8B347740192B}">
      <dsp:nvSpPr>
        <dsp:cNvPr id="0" name=""/>
        <dsp:cNvSpPr/>
      </dsp:nvSpPr>
      <dsp:spPr>
        <a:xfrm rot="16200000">
          <a:off x="3447321" y="1233552"/>
          <a:ext cx="251223" cy="4039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a:solidFill>
              <a:schemeClr val="bg2"/>
            </a:solidFill>
          </a:endParaRPr>
        </a:p>
      </dsp:txBody>
      <dsp:txXfrm>
        <a:off x="3485005" y="1352025"/>
        <a:ext cx="175856" cy="242365"/>
      </dsp:txXfrm>
    </dsp:sp>
    <dsp:sp modelId="{42D5A441-D138-43EF-B7F7-FBD6983FAE8F}">
      <dsp:nvSpPr>
        <dsp:cNvPr id="0" name=""/>
        <dsp:cNvSpPr/>
      </dsp:nvSpPr>
      <dsp:spPr>
        <a:xfrm>
          <a:off x="2978897" y="3341"/>
          <a:ext cx="1188070" cy="11880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2"/>
              </a:solidFill>
            </a:rPr>
            <a:t>Isokinetic strength testing</a:t>
          </a:r>
        </a:p>
      </dsp:txBody>
      <dsp:txXfrm>
        <a:off x="3152886" y="177330"/>
        <a:ext cx="840092" cy="840092"/>
      </dsp:txXfrm>
    </dsp:sp>
    <dsp:sp modelId="{DFB035D1-6910-4B95-859F-314E00070D8F}">
      <dsp:nvSpPr>
        <dsp:cNvPr id="0" name=""/>
        <dsp:cNvSpPr/>
      </dsp:nvSpPr>
      <dsp:spPr>
        <a:xfrm rot="19800000">
          <a:off x="4160864" y="1645517"/>
          <a:ext cx="251223" cy="4039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a:solidFill>
              <a:schemeClr val="bg2"/>
            </a:solidFill>
          </a:endParaRPr>
        </a:p>
      </dsp:txBody>
      <dsp:txXfrm>
        <a:off x="4165913" y="1745148"/>
        <a:ext cx="175856" cy="242365"/>
      </dsp:txXfrm>
    </dsp:sp>
    <dsp:sp modelId="{12F88CCB-A792-4546-B204-3502132F6D4E}">
      <dsp:nvSpPr>
        <dsp:cNvPr id="0" name=""/>
        <dsp:cNvSpPr/>
      </dsp:nvSpPr>
      <dsp:spPr>
        <a:xfrm>
          <a:off x="4418298" y="834379"/>
          <a:ext cx="1188070" cy="11880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2"/>
              </a:solidFill>
            </a:rPr>
            <a:t>6-m Timed Hop Test</a:t>
          </a:r>
        </a:p>
      </dsp:txBody>
      <dsp:txXfrm>
        <a:off x="4592287" y="1008368"/>
        <a:ext cx="840092" cy="840092"/>
      </dsp:txXfrm>
    </dsp:sp>
    <dsp:sp modelId="{D5D61703-A444-40C0-8291-18D0FB4ED0DD}">
      <dsp:nvSpPr>
        <dsp:cNvPr id="0" name=""/>
        <dsp:cNvSpPr/>
      </dsp:nvSpPr>
      <dsp:spPr>
        <a:xfrm rot="1800000">
          <a:off x="4160864" y="2469445"/>
          <a:ext cx="251223" cy="4039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a:solidFill>
              <a:schemeClr val="bg2"/>
            </a:solidFill>
          </a:endParaRPr>
        </a:p>
      </dsp:txBody>
      <dsp:txXfrm>
        <a:off x="4165913" y="2531392"/>
        <a:ext cx="175856" cy="242365"/>
      </dsp:txXfrm>
    </dsp:sp>
    <dsp:sp modelId="{24F03843-551F-45F2-82C7-24C1DED3E1A5}">
      <dsp:nvSpPr>
        <dsp:cNvPr id="0" name=""/>
        <dsp:cNvSpPr/>
      </dsp:nvSpPr>
      <dsp:spPr>
        <a:xfrm>
          <a:off x="4418298" y="2496456"/>
          <a:ext cx="1188070" cy="11880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2"/>
              </a:solidFill>
            </a:rPr>
            <a:t>Single Hop Test</a:t>
          </a:r>
        </a:p>
      </dsp:txBody>
      <dsp:txXfrm>
        <a:off x="4592287" y="2670445"/>
        <a:ext cx="840092" cy="840092"/>
      </dsp:txXfrm>
    </dsp:sp>
    <dsp:sp modelId="{57791A9E-C63C-4E58-90C3-5B91986A3CF5}">
      <dsp:nvSpPr>
        <dsp:cNvPr id="0" name=""/>
        <dsp:cNvSpPr/>
      </dsp:nvSpPr>
      <dsp:spPr>
        <a:xfrm rot="5400000">
          <a:off x="3447321" y="2881409"/>
          <a:ext cx="251223" cy="4039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a:solidFill>
              <a:schemeClr val="bg2"/>
            </a:solidFill>
          </a:endParaRPr>
        </a:p>
      </dsp:txBody>
      <dsp:txXfrm>
        <a:off x="3485005" y="2924515"/>
        <a:ext cx="175856" cy="242365"/>
      </dsp:txXfrm>
    </dsp:sp>
    <dsp:sp modelId="{68E446BA-26FF-4DE1-92B1-1E64A128B652}">
      <dsp:nvSpPr>
        <dsp:cNvPr id="0" name=""/>
        <dsp:cNvSpPr/>
      </dsp:nvSpPr>
      <dsp:spPr>
        <a:xfrm>
          <a:off x="2978897" y="3327494"/>
          <a:ext cx="1188070" cy="11880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2"/>
              </a:solidFill>
            </a:rPr>
            <a:t>Triple Hop Test</a:t>
          </a:r>
        </a:p>
      </dsp:txBody>
      <dsp:txXfrm>
        <a:off x="3152886" y="3501483"/>
        <a:ext cx="840092" cy="840092"/>
      </dsp:txXfrm>
    </dsp:sp>
    <dsp:sp modelId="{17CB81E9-3C79-4C7A-BCD0-A313F56C96A5}">
      <dsp:nvSpPr>
        <dsp:cNvPr id="0" name=""/>
        <dsp:cNvSpPr/>
      </dsp:nvSpPr>
      <dsp:spPr>
        <a:xfrm rot="9000000">
          <a:off x="2733778" y="2469445"/>
          <a:ext cx="251223" cy="4039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a:solidFill>
              <a:schemeClr val="bg2"/>
            </a:solidFill>
          </a:endParaRPr>
        </a:p>
      </dsp:txBody>
      <dsp:txXfrm rot="10800000">
        <a:off x="2804096" y="2531392"/>
        <a:ext cx="175856" cy="242365"/>
      </dsp:txXfrm>
    </dsp:sp>
    <dsp:sp modelId="{1FA68EB6-E5DD-4C50-B147-55DD6A20AFC3}">
      <dsp:nvSpPr>
        <dsp:cNvPr id="0" name=""/>
        <dsp:cNvSpPr/>
      </dsp:nvSpPr>
      <dsp:spPr>
        <a:xfrm>
          <a:off x="1539497" y="2496456"/>
          <a:ext cx="1188070" cy="11880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2"/>
              </a:solidFill>
            </a:rPr>
            <a:t>Triple Crossover Test</a:t>
          </a:r>
        </a:p>
      </dsp:txBody>
      <dsp:txXfrm>
        <a:off x="1713486" y="2670445"/>
        <a:ext cx="840092" cy="840092"/>
      </dsp:txXfrm>
    </dsp:sp>
    <dsp:sp modelId="{7C873E7A-7EBC-4859-9773-B7CED57CA6C8}">
      <dsp:nvSpPr>
        <dsp:cNvPr id="0" name=""/>
        <dsp:cNvSpPr/>
      </dsp:nvSpPr>
      <dsp:spPr>
        <a:xfrm rot="12600000">
          <a:off x="2733778" y="1645517"/>
          <a:ext cx="251223" cy="4039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a:solidFill>
              <a:schemeClr val="bg2"/>
            </a:solidFill>
          </a:endParaRPr>
        </a:p>
      </dsp:txBody>
      <dsp:txXfrm rot="10800000">
        <a:off x="2804096" y="1745148"/>
        <a:ext cx="175856" cy="242365"/>
      </dsp:txXfrm>
    </dsp:sp>
    <dsp:sp modelId="{2EDA37FC-B5C3-44D0-8036-5FD189AE5C32}">
      <dsp:nvSpPr>
        <dsp:cNvPr id="0" name=""/>
        <dsp:cNvSpPr/>
      </dsp:nvSpPr>
      <dsp:spPr>
        <a:xfrm>
          <a:off x="1539497" y="834379"/>
          <a:ext cx="1188070" cy="11880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err="1">
              <a:solidFill>
                <a:schemeClr val="bg2"/>
              </a:solidFill>
            </a:rPr>
            <a:t>Ham:Quad</a:t>
          </a:r>
          <a:r>
            <a:rPr lang="en-US" sz="1400" b="1" kern="1200" dirty="0">
              <a:solidFill>
                <a:schemeClr val="bg2"/>
              </a:solidFill>
            </a:rPr>
            <a:t> strength ratio</a:t>
          </a:r>
        </a:p>
      </dsp:txBody>
      <dsp:txXfrm>
        <a:off x="1713486" y="1008368"/>
        <a:ext cx="840092" cy="8400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9FAC4D-3B5F-425F-A3AB-0F7EDDAE60D0}">
      <dsp:nvSpPr>
        <dsp:cNvPr id="0" name=""/>
        <dsp:cNvSpPr/>
      </dsp:nvSpPr>
      <dsp:spPr>
        <a:xfrm>
          <a:off x="4075770" y="2134184"/>
          <a:ext cx="2039502" cy="203950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en-US" sz="4500" b="1" kern="1200" dirty="0">
              <a:solidFill>
                <a:schemeClr val="bg2"/>
              </a:solidFill>
            </a:rPr>
            <a:t>ACL rehab</a:t>
          </a:r>
        </a:p>
      </dsp:txBody>
      <dsp:txXfrm>
        <a:off x="4374448" y="2432862"/>
        <a:ext cx="1442146" cy="1442146"/>
      </dsp:txXfrm>
    </dsp:sp>
    <dsp:sp modelId="{2044EFCD-6F79-4FA7-AC7B-3CB1DAA9BB87}">
      <dsp:nvSpPr>
        <dsp:cNvPr id="0" name=""/>
        <dsp:cNvSpPr/>
      </dsp:nvSpPr>
      <dsp:spPr>
        <a:xfrm rot="11700000">
          <a:off x="2534676" y="2380293"/>
          <a:ext cx="1516426" cy="58125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152B39D-4507-4741-9A55-083F8A1625DF}">
      <dsp:nvSpPr>
        <dsp:cNvPr id="0" name=""/>
        <dsp:cNvSpPr/>
      </dsp:nvSpPr>
      <dsp:spPr>
        <a:xfrm>
          <a:off x="1591748" y="1699671"/>
          <a:ext cx="1937527" cy="15500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43815" rIns="43815" bIns="43815" numCol="1" spcCol="1270" anchor="ctr" anchorCtr="0">
          <a:noAutofit/>
        </a:bodyPr>
        <a:lstStyle/>
        <a:p>
          <a:pPr marL="0" lvl="0" indent="0" algn="ctr" defTabSz="1022350">
            <a:lnSpc>
              <a:spcPct val="90000"/>
            </a:lnSpc>
            <a:spcBef>
              <a:spcPct val="0"/>
            </a:spcBef>
            <a:spcAft>
              <a:spcPct val="35000"/>
            </a:spcAft>
            <a:buNone/>
          </a:pPr>
          <a:r>
            <a:rPr lang="en-US" sz="2300" b="1" kern="1200" dirty="0">
              <a:solidFill>
                <a:schemeClr val="bg2"/>
              </a:solidFill>
            </a:rPr>
            <a:t>Mental Health during Rehabilitation</a:t>
          </a:r>
        </a:p>
      </dsp:txBody>
      <dsp:txXfrm>
        <a:off x="1637147" y="1745070"/>
        <a:ext cx="1846729" cy="1459223"/>
      </dsp:txXfrm>
    </dsp:sp>
    <dsp:sp modelId="{096ACBD8-4C4E-4106-8C24-CBA7100A74F8}">
      <dsp:nvSpPr>
        <dsp:cNvPr id="0" name=""/>
        <dsp:cNvSpPr/>
      </dsp:nvSpPr>
      <dsp:spPr>
        <a:xfrm rot="14700000">
          <a:off x="3548608" y="1171935"/>
          <a:ext cx="1516426" cy="58125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AD3B0B-B21B-48FE-89A2-342F96E1E4BA}">
      <dsp:nvSpPr>
        <dsp:cNvPr id="0" name=""/>
        <dsp:cNvSpPr/>
      </dsp:nvSpPr>
      <dsp:spPr>
        <a:xfrm>
          <a:off x="3017623" y="378"/>
          <a:ext cx="1937527" cy="15500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43815" rIns="43815" bIns="43815" numCol="1" spcCol="1270" anchor="ctr" anchorCtr="0">
          <a:noAutofit/>
        </a:bodyPr>
        <a:lstStyle/>
        <a:p>
          <a:pPr marL="0" lvl="0" indent="0" algn="ctr" defTabSz="1022350">
            <a:lnSpc>
              <a:spcPct val="90000"/>
            </a:lnSpc>
            <a:spcBef>
              <a:spcPct val="0"/>
            </a:spcBef>
            <a:spcAft>
              <a:spcPct val="35000"/>
            </a:spcAft>
            <a:buNone/>
          </a:pPr>
          <a:r>
            <a:rPr lang="en-US" sz="2300" b="1" kern="1200" dirty="0">
              <a:solidFill>
                <a:schemeClr val="bg2"/>
              </a:solidFill>
            </a:rPr>
            <a:t>Brain/ACL connection</a:t>
          </a:r>
        </a:p>
      </dsp:txBody>
      <dsp:txXfrm>
        <a:off x="3063022" y="45777"/>
        <a:ext cx="1846729" cy="1459223"/>
      </dsp:txXfrm>
    </dsp:sp>
    <dsp:sp modelId="{075D3A16-34EB-486F-96A7-C2FC7FD16F7C}">
      <dsp:nvSpPr>
        <dsp:cNvPr id="0" name=""/>
        <dsp:cNvSpPr/>
      </dsp:nvSpPr>
      <dsp:spPr>
        <a:xfrm rot="17700000">
          <a:off x="5126008" y="1171935"/>
          <a:ext cx="1516426" cy="58125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362345C-8B07-488B-A331-80E81965D60D}">
      <dsp:nvSpPr>
        <dsp:cNvPr id="0" name=""/>
        <dsp:cNvSpPr/>
      </dsp:nvSpPr>
      <dsp:spPr>
        <a:xfrm>
          <a:off x="5235892" y="378"/>
          <a:ext cx="1937527" cy="15500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43815" rIns="43815" bIns="43815" numCol="1" spcCol="1270" anchor="ctr" anchorCtr="0">
          <a:noAutofit/>
        </a:bodyPr>
        <a:lstStyle/>
        <a:p>
          <a:pPr marL="0" lvl="0" indent="0" algn="ctr" defTabSz="1022350">
            <a:lnSpc>
              <a:spcPct val="90000"/>
            </a:lnSpc>
            <a:spcBef>
              <a:spcPct val="0"/>
            </a:spcBef>
            <a:spcAft>
              <a:spcPct val="35000"/>
            </a:spcAft>
            <a:buNone/>
          </a:pPr>
          <a:r>
            <a:rPr lang="en-US" sz="2300" b="1" kern="1200" dirty="0">
              <a:solidFill>
                <a:schemeClr val="bg2"/>
              </a:solidFill>
            </a:rPr>
            <a:t>Individual Muscle Targeting</a:t>
          </a:r>
        </a:p>
      </dsp:txBody>
      <dsp:txXfrm>
        <a:off x="5281291" y="45777"/>
        <a:ext cx="1846729" cy="1459223"/>
      </dsp:txXfrm>
    </dsp:sp>
    <dsp:sp modelId="{53B865D5-2342-4816-A095-BD67D8C3B68B}">
      <dsp:nvSpPr>
        <dsp:cNvPr id="0" name=""/>
        <dsp:cNvSpPr/>
      </dsp:nvSpPr>
      <dsp:spPr>
        <a:xfrm rot="20700000">
          <a:off x="6139940" y="2380293"/>
          <a:ext cx="1516426" cy="58125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D8C26F7-CB70-441E-B14C-C36EDB51B5D4}">
      <dsp:nvSpPr>
        <dsp:cNvPr id="0" name=""/>
        <dsp:cNvSpPr/>
      </dsp:nvSpPr>
      <dsp:spPr>
        <a:xfrm>
          <a:off x="6661768" y="1699671"/>
          <a:ext cx="1937527" cy="15500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43815" rIns="43815" bIns="43815" numCol="1" spcCol="1270" anchor="ctr" anchorCtr="0">
          <a:noAutofit/>
        </a:bodyPr>
        <a:lstStyle/>
        <a:p>
          <a:pPr marL="0" lvl="0" indent="0" algn="ctr" defTabSz="1022350">
            <a:lnSpc>
              <a:spcPct val="90000"/>
            </a:lnSpc>
            <a:spcBef>
              <a:spcPct val="0"/>
            </a:spcBef>
            <a:spcAft>
              <a:spcPct val="35000"/>
            </a:spcAft>
            <a:buNone/>
          </a:pPr>
          <a:r>
            <a:rPr lang="en-US" sz="2300" b="1" kern="1200" dirty="0">
              <a:solidFill>
                <a:schemeClr val="bg2"/>
              </a:solidFill>
            </a:rPr>
            <a:t>Cycling</a:t>
          </a:r>
        </a:p>
      </dsp:txBody>
      <dsp:txXfrm>
        <a:off x="6707167" y="1745070"/>
        <a:ext cx="1846729" cy="14592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375F4-0C35-43E8-A884-B7B82E0428B0}">
      <dsp:nvSpPr>
        <dsp:cNvPr id="0" name=""/>
        <dsp:cNvSpPr/>
      </dsp:nvSpPr>
      <dsp:spPr>
        <a:xfrm>
          <a:off x="3803791" y="1738492"/>
          <a:ext cx="91440" cy="729254"/>
        </a:xfrm>
        <a:custGeom>
          <a:avLst/>
          <a:gdLst/>
          <a:ahLst/>
          <a:cxnLst/>
          <a:rect l="0" t="0" r="0" b="0"/>
          <a:pathLst>
            <a:path>
              <a:moveTo>
                <a:pt x="45720" y="0"/>
              </a:moveTo>
              <a:lnTo>
                <a:pt x="45720" y="72925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46DE1A-8B0F-4F93-A018-56D5B940DC2B}">
      <dsp:nvSpPr>
        <dsp:cNvPr id="0" name=""/>
        <dsp:cNvSpPr/>
      </dsp:nvSpPr>
      <dsp:spPr>
        <a:xfrm>
          <a:off x="2113190" y="2171"/>
          <a:ext cx="3472642" cy="17363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n-US" sz="4000" b="1" kern="1200" dirty="0">
              <a:solidFill>
                <a:schemeClr val="bg2"/>
              </a:solidFill>
            </a:rPr>
            <a:t>Take Homes</a:t>
          </a:r>
        </a:p>
      </dsp:txBody>
      <dsp:txXfrm>
        <a:off x="2113190" y="2171"/>
        <a:ext cx="3472642" cy="1736321"/>
      </dsp:txXfrm>
    </dsp:sp>
    <dsp:sp modelId="{500F10E9-48EC-47F3-A88F-C5F5C56DC070}">
      <dsp:nvSpPr>
        <dsp:cNvPr id="0" name=""/>
        <dsp:cNvSpPr/>
      </dsp:nvSpPr>
      <dsp:spPr>
        <a:xfrm>
          <a:off x="2113190" y="2467747"/>
          <a:ext cx="3472642" cy="17363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bg2"/>
              </a:solidFill>
            </a:rPr>
            <a:t>More focus on muscle function</a:t>
          </a:r>
        </a:p>
      </dsp:txBody>
      <dsp:txXfrm>
        <a:off x="2113190" y="2467747"/>
        <a:ext cx="3472642" cy="17363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D8226C-5713-4C9C-8DDE-F22847D5F87D}">
      <dsp:nvSpPr>
        <dsp:cNvPr id="0" name=""/>
        <dsp:cNvSpPr/>
      </dsp:nvSpPr>
      <dsp:spPr>
        <a:xfrm>
          <a:off x="4291858" y="2580408"/>
          <a:ext cx="360261" cy="986223"/>
        </a:xfrm>
        <a:custGeom>
          <a:avLst/>
          <a:gdLst/>
          <a:ahLst/>
          <a:cxnLst/>
          <a:rect l="0" t="0" r="0" b="0"/>
          <a:pathLst>
            <a:path>
              <a:moveTo>
                <a:pt x="360261" y="0"/>
              </a:moveTo>
              <a:lnTo>
                <a:pt x="360261" y="986223"/>
              </a:lnTo>
              <a:lnTo>
                <a:pt x="0" y="9862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2C2FEA-9ABF-4DFD-B05D-4E32BD573550}">
      <dsp:nvSpPr>
        <dsp:cNvPr id="0" name=""/>
        <dsp:cNvSpPr/>
      </dsp:nvSpPr>
      <dsp:spPr>
        <a:xfrm>
          <a:off x="4652120" y="2580408"/>
          <a:ext cx="319645" cy="980246"/>
        </a:xfrm>
        <a:custGeom>
          <a:avLst/>
          <a:gdLst/>
          <a:ahLst/>
          <a:cxnLst/>
          <a:rect l="0" t="0" r="0" b="0"/>
          <a:pathLst>
            <a:path>
              <a:moveTo>
                <a:pt x="0" y="0"/>
              </a:moveTo>
              <a:lnTo>
                <a:pt x="0" y="980246"/>
              </a:lnTo>
              <a:lnTo>
                <a:pt x="319645" y="98024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42375F4-0C35-43E8-A884-B7B82E0428B0}">
      <dsp:nvSpPr>
        <dsp:cNvPr id="0" name=""/>
        <dsp:cNvSpPr/>
      </dsp:nvSpPr>
      <dsp:spPr>
        <a:xfrm>
          <a:off x="5458788" y="1067418"/>
          <a:ext cx="91440" cy="447503"/>
        </a:xfrm>
        <a:custGeom>
          <a:avLst/>
          <a:gdLst/>
          <a:ahLst/>
          <a:cxnLst/>
          <a:rect l="0" t="0" r="0" b="0"/>
          <a:pathLst>
            <a:path>
              <a:moveTo>
                <a:pt x="45720" y="0"/>
              </a:moveTo>
              <a:lnTo>
                <a:pt x="45720" y="44750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46DE1A-8B0F-4F93-A018-56D5B940DC2B}">
      <dsp:nvSpPr>
        <dsp:cNvPr id="0" name=""/>
        <dsp:cNvSpPr/>
      </dsp:nvSpPr>
      <dsp:spPr>
        <a:xfrm>
          <a:off x="4439023" y="1933"/>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bg2"/>
              </a:solidFill>
            </a:rPr>
            <a:t>Take Homes</a:t>
          </a:r>
        </a:p>
      </dsp:txBody>
      <dsp:txXfrm>
        <a:off x="4439023" y="1933"/>
        <a:ext cx="2130970" cy="1065485"/>
      </dsp:txXfrm>
    </dsp:sp>
    <dsp:sp modelId="{500F10E9-48EC-47F3-A88F-C5F5C56DC070}">
      <dsp:nvSpPr>
        <dsp:cNvPr id="0" name=""/>
        <dsp:cNvSpPr/>
      </dsp:nvSpPr>
      <dsp:spPr>
        <a:xfrm>
          <a:off x="4439023" y="1514922"/>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bg2"/>
              </a:solidFill>
            </a:rPr>
            <a:t>More focus on muscle function</a:t>
          </a:r>
        </a:p>
      </dsp:txBody>
      <dsp:txXfrm>
        <a:off x="4439023" y="1514922"/>
        <a:ext cx="2130970" cy="1065485"/>
      </dsp:txXfrm>
    </dsp:sp>
    <dsp:sp modelId="{B10D011D-07DC-405E-BC4B-68E62FC1B114}">
      <dsp:nvSpPr>
        <dsp:cNvPr id="0" name=""/>
        <dsp:cNvSpPr/>
      </dsp:nvSpPr>
      <dsp:spPr>
        <a:xfrm>
          <a:off x="4971765" y="3027911"/>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b="1" kern="1200" dirty="0">
              <a:solidFill>
                <a:schemeClr val="bg2"/>
              </a:solidFill>
            </a:rPr>
            <a:t>Increase in neuromuscular training</a:t>
          </a:r>
        </a:p>
      </dsp:txBody>
      <dsp:txXfrm>
        <a:off x="4971765" y="3027911"/>
        <a:ext cx="2130970" cy="1065485"/>
      </dsp:txXfrm>
    </dsp:sp>
    <dsp:sp modelId="{492CD37E-DE5E-4235-BCB2-1B45E08277E2}">
      <dsp:nvSpPr>
        <dsp:cNvPr id="0" name=""/>
        <dsp:cNvSpPr/>
      </dsp:nvSpPr>
      <dsp:spPr>
        <a:xfrm>
          <a:off x="2160887" y="3033889"/>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b="1" kern="1200" dirty="0">
              <a:solidFill>
                <a:schemeClr val="bg2"/>
              </a:solidFill>
            </a:rPr>
            <a:t>Increase use of External Focus during rehabilitation</a:t>
          </a:r>
        </a:p>
      </dsp:txBody>
      <dsp:txXfrm>
        <a:off x="2160887" y="3033889"/>
        <a:ext cx="2130970" cy="106548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51A29F-A80B-4CB1-A35B-50C2E5F8B126}">
      <dsp:nvSpPr>
        <dsp:cNvPr id="0" name=""/>
        <dsp:cNvSpPr/>
      </dsp:nvSpPr>
      <dsp:spPr>
        <a:xfrm>
          <a:off x="5770880" y="1067418"/>
          <a:ext cx="1289237" cy="447503"/>
        </a:xfrm>
        <a:custGeom>
          <a:avLst/>
          <a:gdLst/>
          <a:ahLst/>
          <a:cxnLst/>
          <a:rect l="0" t="0" r="0" b="0"/>
          <a:pathLst>
            <a:path>
              <a:moveTo>
                <a:pt x="0" y="0"/>
              </a:moveTo>
              <a:lnTo>
                <a:pt x="0" y="223751"/>
              </a:lnTo>
              <a:lnTo>
                <a:pt x="1289237" y="223751"/>
              </a:lnTo>
              <a:lnTo>
                <a:pt x="1289237" y="44750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AD8226C-5713-4C9C-8DDE-F22847D5F87D}">
      <dsp:nvSpPr>
        <dsp:cNvPr id="0" name=""/>
        <dsp:cNvSpPr/>
      </dsp:nvSpPr>
      <dsp:spPr>
        <a:xfrm>
          <a:off x="3268992" y="2580408"/>
          <a:ext cx="360261" cy="986223"/>
        </a:xfrm>
        <a:custGeom>
          <a:avLst/>
          <a:gdLst/>
          <a:ahLst/>
          <a:cxnLst/>
          <a:rect l="0" t="0" r="0" b="0"/>
          <a:pathLst>
            <a:path>
              <a:moveTo>
                <a:pt x="360261" y="0"/>
              </a:moveTo>
              <a:lnTo>
                <a:pt x="360261" y="986223"/>
              </a:lnTo>
              <a:lnTo>
                <a:pt x="0" y="9862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2C2FEA-9ABF-4DFD-B05D-4E32BD573550}">
      <dsp:nvSpPr>
        <dsp:cNvPr id="0" name=""/>
        <dsp:cNvSpPr/>
      </dsp:nvSpPr>
      <dsp:spPr>
        <a:xfrm>
          <a:off x="3629254" y="2580408"/>
          <a:ext cx="319645" cy="980246"/>
        </a:xfrm>
        <a:custGeom>
          <a:avLst/>
          <a:gdLst/>
          <a:ahLst/>
          <a:cxnLst/>
          <a:rect l="0" t="0" r="0" b="0"/>
          <a:pathLst>
            <a:path>
              <a:moveTo>
                <a:pt x="0" y="0"/>
              </a:moveTo>
              <a:lnTo>
                <a:pt x="0" y="980246"/>
              </a:lnTo>
              <a:lnTo>
                <a:pt x="319645" y="98024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42375F4-0C35-43E8-A884-B7B82E0428B0}">
      <dsp:nvSpPr>
        <dsp:cNvPr id="0" name=""/>
        <dsp:cNvSpPr/>
      </dsp:nvSpPr>
      <dsp:spPr>
        <a:xfrm>
          <a:off x="4481642" y="1067418"/>
          <a:ext cx="1289237" cy="447503"/>
        </a:xfrm>
        <a:custGeom>
          <a:avLst/>
          <a:gdLst/>
          <a:ahLst/>
          <a:cxnLst/>
          <a:rect l="0" t="0" r="0" b="0"/>
          <a:pathLst>
            <a:path>
              <a:moveTo>
                <a:pt x="1289237" y="0"/>
              </a:moveTo>
              <a:lnTo>
                <a:pt x="1289237" y="223751"/>
              </a:lnTo>
              <a:lnTo>
                <a:pt x="0" y="223751"/>
              </a:lnTo>
              <a:lnTo>
                <a:pt x="0" y="44750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46DE1A-8B0F-4F93-A018-56D5B940DC2B}">
      <dsp:nvSpPr>
        <dsp:cNvPr id="0" name=""/>
        <dsp:cNvSpPr/>
      </dsp:nvSpPr>
      <dsp:spPr>
        <a:xfrm>
          <a:off x="4705394" y="1933"/>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bg2"/>
              </a:solidFill>
            </a:rPr>
            <a:t>Take Homes</a:t>
          </a:r>
        </a:p>
      </dsp:txBody>
      <dsp:txXfrm>
        <a:off x="4705394" y="1933"/>
        <a:ext cx="2130970" cy="1065485"/>
      </dsp:txXfrm>
    </dsp:sp>
    <dsp:sp modelId="{500F10E9-48EC-47F3-A88F-C5F5C56DC070}">
      <dsp:nvSpPr>
        <dsp:cNvPr id="0" name=""/>
        <dsp:cNvSpPr/>
      </dsp:nvSpPr>
      <dsp:spPr>
        <a:xfrm>
          <a:off x="3416157" y="1514922"/>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b="1" kern="1200" dirty="0">
              <a:solidFill>
                <a:schemeClr val="bg2"/>
              </a:solidFill>
            </a:rPr>
            <a:t>More focus on muscle function</a:t>
          </a:r>
        </a:p>
      </dsp:txBody>
      <dsp:txXfrm>
        <a:off x="3416157" y="1514922"/>
        <a:ext cx="2130970" cy="1065485"/>
      </dsp:txXfrm>
    </dsp:sp>
    <dsp:sp modelId="{B10D011D-07DC-405E-BC4B-68E62FC1B114}">
      <dsp:nvSpPr>
        <dsp:cNvPr id="0" name=""/>
        <dsp:cNvSpPr/>
      </dsp:nvSpPr>
      <dsp:spPr>
        <a:xfrm>
          <a:off x="3948900" y="3027911"/>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b="1" kern="1200" dirty="0">
              <a:solidFill>
                <a:schemeClr val="bg2"/>
              </a:solidFill>
            </a:rPr>
            <a:t>Increase in neuromuscular training</a:t>
          </a:r>
        </a:p>
      </dsp:txBody>
      <dsp:txXfrm>
        <a:off x="3948900" y="3027911"/>
        <a:ext cx="2130970" cy="1065485"/>
      </dsp:txXfrm>
    </dsp:sp>
    <dsp:sp modelId="{492CD37E-DE5E-4235-BCB2-1B45E08277E2}">
      <dsp:nvSpPr>
        <dsp:cNvPr id="0" name=""/>
        <dsp:cNvSpPr/>
      </dsp:nvSpPr>
      <dsp:spPr>
        <a:xfrm>
          <a:off x="1138021" y="3033889"/>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b="1" kern="1200" dirty="0">
              <a:solidFill>
                <a:schemeClr val="bg2"/>
              </a:solidFill>
            </a:rPr>
            <a:t>Increase use of External Focus during rehabilitation</a:t>
          </a:r>
        </a:p>
      </dsp:txBody>
      <dsp:txXfrm>
        <a:off x="1138021" y="3033889"/>
        <a:ext cx="2130970" cy="1065485"/>
      </dsp:txXfrm>
    </dsp:sp>
    <dsp:sp modelId="{6891B814-3528-4A07-94FD-D4E42768C0FA}">
      <dsp:nvSpPr>
        <dsp:cNvPr id="0" name=""/>
        <dsp:cNvSpPr/>
      </dsp:nvSpPr>
      <dsp:spPr>
        <a:xfrm>
          <a:off x="5994631" y="1514922"/>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b="1" kern="1200">
              <a:solidFill>
                <a:schemeClr val="bg2"/>
              </a:solidFill>
            </a:rPr>
            <a:t>Work closely with the mental component of injury</a:t>
          </a:r>
          <a:endParaRPr lang="en-US" sz="1900" b="1" kern="1200" dirty="0">
            <a:solidFill>
              <a:schemeClr val="bg2"/>
            </a:solidFill>
          </a:endParaRPr>
        </a:p>
      </dsp:txBody>
      <dsp:txXfrm>
        <a:off x="5994631" y="1514922"/>
        <a:ext cx="2130970" cy="10654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60BE30-A94A-4B0E-A1A3-367150CA4879}">
      <dsp:nvSpPr>
        <dsp:cNvPr id="0" name=""/>
        <dsp:cNvSpPr/>
      </dsp:nvSpPr>
      <dsp:spPr>
        <a:xfrm>
          <a:off x="5941357" y="2580408"/>
          <a:ext cx="319645" cy="980246"/>
        </a:xfrm>
        <a:custGeom>
          <a:avLst/>
          <a:gdLst/>
          <a:ahLst/>
          <a:cxnLst/>
          <a:rect l="0" t="0" r="0" b="0"/>
          <a:pathLst>
            <a:path>
              <a:moveTo>
                <a:pt x="0" y="0"/>
              </a:moveTo>
              <a:lnTo>
                <a:pt x="0" y="980246"/>
              </a:lnTo>
              <a:lnTo>
                <a:pt x="319645" y="98024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51A29F-A80B-4CB1-A35B-50C2E5F8B126}">
      <dsp:nvSpPr>
        <dsp:cNvPr id="0" name=""/>
        <dsp:cNvSpPr/>
      </dsp:nvSpPr>
      <dsp:spPr>
        <a:xfrm>
          <a:off x="5504508" y="1067418"/>
          <a:ext cx="1289237" cy="447503"/>
        </a:xfrm>
        <a:custGeom>
          <a:avLst/>
          <a:gdLst/>
          <a:ahLst/>
          <a:cxnLst/>
          <a:rect l="0" t="0" r="0" b="0"/>
          <a:pathLst>
            <a:path>
              <a:moveTo>
                <a:pt x="0" y="0"/>
              </a:moveTo>
              <a:lnTo>
                <a:pt x="0" y="223751"/>
              </a:lnTo>
              <a:lnTo>
                <a:pt x="1289237" y="223751"/>
              </a:lnTo>
              <a:lnTo>
                <a:pt x="1289237" y="44750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AD8226C-5713-4C9C-8DDE-F22847D5F87D}">
      <dsp:nvSpPr>
        <dsp:cNvPr id="0" name=""/>
        <dsp:cNvSpPr/>
      </dsp:nvSpPr>
      <dsp:spPr>
        <a:xfrm>
          <a:off x="3002621" y="2580408"/>
          <a:ext cx="360261" cy="986223"/>
        </a:xfrm>
        <a:custGeom>
          <a:avLst/>
          <a:gdLst/>
          <a:ahLst/>
          <a:cxnLst/>
          <a:rect l="0" t="0" r="0" b="0"/>
          <a:pathLst>
            <a:path>
              <a:moveTo>
                <a:pt x="360261" y="0"/>
              </a:moveTo>
              <a:lnTo>
                <a:pt x="360261" y="986223"/>
              </a:lnTo>
              <a:lnTo>
                <a:pt x="0" y="9862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2C2FEA-9ABF-4DFD-B05D-4E32BD573550}">
      <dsp:nvSpPr>
        <dsp:cNvPr id="0" name=""/>
        <dsp:cNvSpPr/>
      </dsp:nvSpPr>
      <dsp:spPr>
        <a:xfrm>
          <a:off x="3362883" y="2580408"/>
          <a:ext cx="319645" cy="980246"/>
        </a:xfrm>
        <a:custGeom>
          <a:avLst/>
          <a:gdLst/>
          <a:ahLst/>
          <a:cxnLst/>
          <a:rect l="0" t="0" r="0" b="0"/>
          <a:pathLst>
            <a:path>
              <a:moveTo>
                <a:pt x="0" y="0"/>
              </a:moveTo>
              <a:lnTo>
                <a:pt x="0" y="980246"/>
              </a:lnTo>
              <a:lnTo>
                <a:pt x="319645" y="98024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42375F4-0C35-43E8-A884-B7B82E0428B0}">
      <dsp:nvSpPr>
        <dsp:cNvPr id="0" name=""/>
        <dsp:cNvSpPr/>
      </dsp:nvSpPr>
      <dsp:spPr>
        <a:xfrm>
          <a:off x="4215271" y="1067418"/>
          <a:ext cx="1289237" cy="447503"/>
        </a:xfrm>
        <a:custGeom>
          <a:avLst/>
          <a:gdLst/>
          <a:ahLst/>
          <a:cxnLst/>
          <a:rect l="0" t="0" r="0" b="0"/>
          <a:pathLst>
            <a:path>
              <a:moveTo>
                <a:pt x="1289237" y="0"/>
              </a:moveTo>
              <a:lnTo>
                <a:pt x="1289237" y="223751"/>
              </a:lnTo>
              <a:lnTo>
                <a:pt x="0" y="223751"/>
              </a:lnTo>
              <a:lnTo>
                <a:pt x="0" y="44750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46DE1A-8B0F-4F93-A018-56D5B940DC2B}">
      <dsp:nvSpPr>
        <dsp:cNvPr id="0" name=""/>
        <dsp:cNvSpPr/>
      </dsp:nvSpPr>
      <dsp:spPr>
        <a:xfrm>
          <a:off x="4439023" y="1933"/>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bg2"/>
              </a:solidFill>
            </a:rPr>
            <a:t>Take Homes</a:t>
          </a:r>
        </a:p>
      </dsp:txBody>
      <dsp:txXfrm>
        <a:off x="4439023" y="1933"/>
        <a:ext cx="2130970" cy="1065485"/>
      </dsp:txXfrm>
    </dsp:sp>
    <dsp:sp modelId="{500F10E9-48EC-47F3-A88F-C5F5C56DC070}">
      <dsp:nvSpPr>
        <dsp:cNvPr id="0" name=""/>
        <dsp:cNvSpPr/>
      </dsp:nvSpPr>
      <dsp:spPr>
        <a:xfrm>
          <a:off x="3149786" y="1514922"/>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More focus on muscle function</a:t>
          </a:r>
        </a:p>
      </dsp:txBody>
      <dsp:txXfrm>
        <a:off x="3149786" y="1514922"/>
        <a:ext cx="2130970" cy="1065485"/>
      </dsp:txXfrm>
    </dsp:sp>
    <dsp:sp modelId="{B10D011D-07DC-405E-BC4B-68E62FC1B114}">
      <dsp:nvSpPr>
        <dsp:cNvPr id="0" name=""/>
        <dsp:cNvSpPr/>
      </dsp:nvSpPr>
      <dsp:spPr>
        <a:xfrm>
          <a:off x="3682528" y="3027911"/>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Increase in neuromuscular training</a:t>
          </a:r>
        </a:p>
      </dsp:txBody>
      <dsp:txXfrm>
        <a:off x="3682528" y="3027911"/>
        <a:ext cx="2130970" cy="1065485"/>
      </dsp:txXfrm>
    </dsp:sp>
    <dsp:sp modelId="{492CD37E-DE5E-4235-BCB2-1B45E08277E2}">
      <dsp:nvSpPr>
        <dsp:cNvPr id="0" name=""/>
        <dsp:cNvSpPr/>
      </dsp:nvSpPr>
      <dsp:spPr>
        <a:xfrm>
          <a:off x="871650" y="3033889"/>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Increase use of External Focus during rehabilitation</a:t>
          </a:r>
        </a:p>
      </dsp:txBody>
      <dsp:txXfrm>
        <a:off x="871650" y="3033889"/>
        <a:ext cx="2130970" cy="1065485"/>
      </dsp:txXfrm>
    </dsp:sp>
    <dsp:sp modelId="{6891B814-3528-4A07-94FD-D4E42768C0FA}">
      <dsp:nvSpPr>
        <dsp:cNvPr id="0" name=""/>
        <dsp:cNvSpPr/>
      </dsp:nvSpPr>
      <dsp:spPr>
        <a:xfrm>
          <a:off x="5728260" y="1514922"/>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2"/>
              </a:solidFill>
            </a:rPr>
            <a:t>Work closely with the mental component of injury</a:t>
          </a:r>
          <a:endParaRPr lang="en-US" sz="1800" b="1" kern="1200" dirty="0">
            <a:solidFill>
              <a:schemeClr val="bg2"/>
            </a:solidFill>
          </a:endParaRPr>
        </a:p>
      </dsp:txBody>
      <dsp:txXfrm>
        <a:off x="5728260" y="1514922"/>
        <a:ext cx="2130970" cy="1065485"/>
      </dsp:txXfrm>
    </dsp:sp>
    <dsp:sp modelId="{59DFC9C9-A4A3-4E0C-9B92-A94AB6C8C351}">
      <dsp:nvSpPr>
        <dsp:cNvPr id="0" name=""/>
        <dsp:cNvSpPr/>
      </dsp:nvSpPr>
      <dsp:spPr>
        <a:xfrm>
          <a:off x="6261003" y="3027911"/>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2"/>
              </a:solidFill>
            </a:rPr>
            <a:t>Partner with mental health specialists/use mental health questionnaires</a:t>
          </a:r>
          <a:endParaRPr lang="en-US" sz="1800" b="1" kern="1200" dirty="0">
            <a:solidFill>
              <a:schemeClr val="bg2"/>
            </a:solidFill>
          </a:endParaRPr>
        </a:p>
      </dsp:txBody>
      <dsp:txXfrm>
        <a:off x="6261003" y="3027911"/>
        <a:ext cx="2130970" cy="106548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770014-EB11-420C-A842-05745A4D6D98}">
      <dsp:nvSpPr>
        <dsp:cNvPr id="0" name=""/>
        <dsp:cNvSpPr/>
      </dsp:nvSpPr>
      <dsp:spPr>
        <a:xfrm>
          <a:off x="5770880" y="1067418"/>
          <a:ext cx="2578474" cy="447503"/>
        </a:xfrm>
        <a:custGeom>
          <a:avLst/>
          <a:gdLst/>
          <a:ahLst/>
          <a:cxnLst/>
          <a:rect l="0" t="0" r="0" b="0"/>
          <a:pathLst>
            <a:path>
              <a:moveTo>
                <a:pt x="0" y="0"/>
              </a:moveTo>
              <a:lnTo>
                <a:pt x="0" y="223751"/>
              </a:lnTo>
              <a:lnTo>
                <a:pt x="2578474" y="223751"/>
              </a:lnTo>
              <a:lnTo>
                <a:pt x="2578474" y="44750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60BE30-A94A-4B0E-A1A3-367150CA4879}">
      <dsp:nvSpPr>
        <dsp:cNvPr id="0" name=""/>
        <dsp:cNvSpPr/>
      </dsp:nvSpPr>
      <dsp:spPr>
        <a:xfrm>
          <a:off x="4918491" y="2580408"/>
          <a:ext cx="319645" cy="980246"/>
        </a:xfrm>
        <a:custGeom>
          <a:avLst/>
          <a:gdLst/>
          <a:ahLst/>
          <a:cxnLst/>
          <a:rect l="0" t="0" r="0" b="0"/>
          <a:pathLst>
            <a:path>
              <a:moveTo>
                <a:pt x="0" y="0"/>
              </a:moveTo>
              <a:lnTo>
                <a:pt x="0" y="980246"/>
              </a:lnTo>
              <a:lnTo>
                <a:pt x="319645" y="98024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51A29F-A80B-4CB1-A35B-50C2E5F8B126}">
      <dsp:nvSpPr>
        <dsp:cNvPr id="0" name=""/>
        <dsp:cNvSpPr/>
      </dsp:nvSpPr>
      <dsp:spPr>
        <a:xfrm>
          <a:off x="5725159" y="1067418"/>
          <a:ext cx="91440" cy="447503"/>
        </a:xfrm>
        <a:custGeom>
          <a:avLst/>
          <a:gdLst/>
          <a:ahLst/>
          <a:cxnLst/>
          <a:rect l="0" t="0" r="0" b="0"/>
          <a:pathLst>
            <a:path>
              <a:moveTo>
                <a:pt x="45720" y="0"/>
              </a:moveTo>
              <a:lnTo>
                <a:pt x="45720" y="44750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AD8226C-5713-4C9C-8DDE-F22847D5F87D}">
      <dsp:nvSpPr>
        <dsp:cNvPr id="0" name=""/>
        <dsp:cNvSpPr/>
      </dsp:nvSpPr>
      <dsp:spPr>
        <a:xfrm>
          <a:off x="2130970" y="2580408"/>
          <a:ext cx="209046" cy="986223"/>
        </a:xfrm>
        <a:custGeom>
          <a:avLst/>
          <a:gdLst/>
          <a:ahLst/>
          <a:cxnLst/>
          <a:rect l="0" t="0" r="0" b="0"/>
          <a:pathLst>
            <a:path>
              <a:moveTo>
                <a:pt x="209046" y="0"/>
              </a:moveTo>
              <a:lnTo>
                <a:pt x="209046" y="986223"/>
              </a:lnTo>
              <a:lnTo>
                <a:pt x="0" y="9862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2C2FEA-9ABF-4DFD-B05D-4E32BD573550}">
      <dsp:nvSpPr>
        <dsp:cNvPr id="0" name=""/>
        <dsp:cNvSpPr/>
      </dsp:nvSpPr>
      <dsp:spPr>
        <a:xfrm>
          <a:off x="2340017" y="2580408"/>
          <a:ext cx="319645" cy="980246"/>
        </a:xfrm>
        <a:custGeom>
          <a:avLst/>
          <a:gdLst/>
          <a:ahLst/>
          <a:cxnLst/>
          <a:rect l="0" t="0" r="0" b="0"/>
          <a:pathLst>
            <a:path>
              <a:moveTo>
                <a:pt x="0" y="0"/>
              </a:moveTo>
              <a:lnTo>
                <a:pt x="0" y="980246"/>
              </a:lnTo>
              <a:lnTo>
                <a:pt x="319645" y="98024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42375F4-0C35-43E8-A884-B7B82E0428B0}">
      <dsp:nvSpPr>
        <dsp:cNvPr id="0" name=""/>
        <dsp:cNvSpPr/>
      </dsp:nvSpPr>
      <dsp:spPr>
        <a:xfrm>
          <a:off x="3192405" y="1067418"/>
          <a:ext cx="2578474" cy="447503"/>
        </a:xfrm>
        <a:custGeom>
          <a:avLst/>
          <a:gdLst/>
          <a:ahLst/>
          <a:cxnLst/>
          <a:rect l="0" t="0" r="0" b="0"/>
          <a:pathLst>
            <a:path>
              <a:moveTo>
                <a:pt x="2578474" y="0"/>
              </a:moveTo>
              <a:lnTo>
                <a:pt x="2578474" y="223751"/>
              </a:lnTo>
              <a:lnTo>
                <a:pt x="0" y="223751"/>
              </a:lnTo>
              <a:lnTo>
                <a:pt x="0" y="44750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46DE1A-8B0F-4F93-A018-56D5B940DC2B}">
      <dsp:nvSpPr>
        <dsp:cNvPr id="0" name=""/>
        <dsp:cNvSpPr/>
      </dsp:nvSpPr>
      <dsp:spPr>
        <a:xfrm>
          <a:off x="4705394" y="1933"/>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bg2"/>
              </a:solidFill>
            </a:rPr>
            <a:t>Take Homes</a:t>
          </a:r>
        </a:p>
      </dsp:txBody>
      <dsp:txXfrm>
        <a:off x="4705394" y="1933"/>
        <a:ext cx="2130970" cy="1065485"/>
      </dsp:txXfrm>
    </dsp:sp>
    <dsp:sp modelId="{500F10E9-48EC-47F3-A88F-C5F5C56DC070}">
      <dsp:nvSpPr>
        <dsp:cNvPr id="0" name=""/>
        <dsp:cNvSpPr/>
      </dsp:nvSpPr>
      <dsp:spPr>
        <a:xfrm>
          <a:off x="2126920" y="1514922"/>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More focus on muscle function</a:t>
          </a:r>
        </a:p>
      </dsp:txBody>
      <dsp:txXfrm>
        <a:off x="2126920" y="1514922"/>
        <a:ext cx="2130970" cy="1065485"/>
      </dsp:txXfrm>
    </dsp:sp>
    <dsp:sp modelId="{B10D011D-07DC-405E-BC4B-68E62FC1B114}">
      <dsp:nvSpPr>
        <dsp:cNvPr id="0" name=""/>
        <dsp:cNvSpPr/>
      </dsp:nvSpPr>
      <dsp:spPr>
        <a:xfrm>
          <a:off x="2659662" y="3027911"/>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Increase in neuromuscular training</a:t>
          </a:r>
        </a:p>
      </dsp:txBody>
      <dsp:txXfrm>
        <a:off x="2659662" y="3027911"/>
        <a:ext cx="2130970" cy="1065485"/>
      </dsp:txXfrm>
    </dsp:sp>
    <dsp:sp modelId="{492CD37E-DE5E-4235-BCB2-1B45E08277E2}">
      <dsp:nvSpPr>
        <dsp:cNvPr id="0" name=""/>
        <dsp:cNvSpPr/>
      </dsp:nvSpPr>
      <dsp:spPr>
        <a:xfrm>
          <a:off x="0" y="3033889"/>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Increase use of External Focus during rehabilitation</a:t>
          </a:r>
        </a:p>
      </dsp:txBody>
      <dsp:txXfrm>
        <a:off x="0" y="3033889"/>
        <a:ext cx="2130970" cy="1065485"/>
      </dsp:txXfrm>
    </dsp:sp>
    <dsp:sp modelId="{6891B814-3528-4A07-94FD-D4E42768C0FA}">
      <dsp:nvSpPr>
        <dsp:cNvPr id="0" name=""/>
        <dsp:cNvSpPr/>
      </dsp:nvSpPr>
      <dsp:spPr>
        <a:xfrm>
          <a:off x="4705394" y="1514922"/>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Work closely with the mental component of injury</a:t>
          </a:r>
        </a:p>
      </dsp:txBody>
      <dsp:txXfrm>
        <a:off x="4705394" y="1514922"/>
        <a:ext cx="2130970" cy="1065485"/>
      </dsp:txXfrm>
    </dsp:sp>
    <dsp:sp modelId="{59DFC9C9-A4A3-4E0C-9B92-A94AB6C8C351}">
      <dsp:nvSpPr>
        <dsp:cNvPr id="0" name=""/>
        <dsp:cNvSpPr/>
      </dsp:nvSpPr>
      <dsp:spPr>
        <a:xfrm>
          <a:off x="5238137" y="3027911"/>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2"/>
              </a:solidFill>
            </a:rPr>
            <a:t>Partner with mental health specialists/use mental health questionnaires</a:t>
          </a:r>
          <a:endParaRPr lang="en-US" sz="1800" b="1" kern="1200" dirty="0">
            <a:solidFill>
              <a:schemeClr val="bg2"/>
            </a:solidFill>
          </a:endParaRPr>
        </a:p>
      </dsp:txBody>
      <dsp:txXfrm>
        <a:off x="5238137" y="3027911"/>
        <a:ext cx="2130970" cy="1065485"/>
      </dsp:txXfrm>
    </dsp:sp>
    <dsp:sp modelId="{451CEE93-3C1E-4186-A331-9270E3B52024}">
      <dsp:nvSpPr>
        <dsp:cNvPr id="0" name=""/>
        <dsp:cNvSpPr/>
      </dsp:nvSpPr>
      <dsp:spPr>
        <a:xfrm>
          <a:off x="7283869" y="1514922"/>
          <a:ext cx="2130970" cy="1065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Don’t rush the rehabilitation process</a:t>
          </a:r>
        </a:p>
      </dsp:txBody>
      <dsp:txXfrm>
        <a:off x="7283869" y="1514922"/>
        <a:ext cx="2130970" cy="106548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A07EF-3B6F-4219-8BE2-4FBBB2B1C037}">
      <dsp:nvSpPr>
        <dsp:cNvPr id="0" name=""/>
        <dsp:cNvSpPr/>
      </dsp:nvSpPr>
      <dsp:spPr>
        <a:xfrm>
          <a:off x="7576468" y="2580341"/>
          <a:ext cx="319740" cy="980537"/>
        </a:xfrm>
        <a:custGeom>
          <a:avLst/>
          <a:gdLst/>
          <a:ahLst/>
          <a:cxnLst/>
          <a:rect l="0" t="0" r="0" b="0"/>
          <a:pathLst>
            <a:path>
              <a:moveTo>
                <a:pt x="0" y="0"/>
              </a:moveTo>
              <a:lnTo>
                <a:pt x="0" y="980537"/>
              </a:lnTo>
              <a:lnTo>
                <a:pt x="319740" y="98053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7770014-EB11-420C-A842-05745A4D6D98}">
      <dsp:nvSpPr>
        <dsp:cNvPr id="0" name=""/>
        <dsp:cNvSpPr/>
      </dsp:nvSpPr>
      <dsp:spPr>
        <a:xfrm>
          <a:off x="5849869" y="1066903"/>
          <a:ext cx="2579239" cy="447636"/>
        </a:xfrm>
        <a:custGeom>
          <a:avLst/>
          <a:gdLst/>
          <a:ahLst/>
          <a:cxnLst/>
          <a:rect l="0" t="0" r="0" b="0"/>
          <a:pathLst>
            <a:path>
              <a:moveTo>
                <a:pt x="0" y="0"/>
              </a:moveTo>
              <a:lnTo>
                <a:pt x="0" y="223818"/>
              </a:lnTo>
              <a:lnTo>
                <a:pt x="2579239" y="223818"/>
              </a:lnTo>
              <a:lnTo>
                <a:pt x="2579239" y="44763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60BE30-A94A-4B0E-A1A3-367150CA4879}">
      <dsp:nvSpPr>
        <dsp:cNvPr id="0" name=""/>
        <dsp:cNvSpPr/>
      </dsp:nvSpPr>
      <dsp:spPr>
        <a:xfrm>
          <a:off x="4997228" y="2580341"/>
          <a:ext cx="319740" cy="980537"/>
        </a:xfrm>
        <a:custGeom>
          <a:avLst/>
          <a:gdLst/>
          <a:ahLst/>
          <a:cxnLst/>
          <a:rect l="0" t="0" r="0" b="0"/>
          <a:pathLst>
            <a:path>
              <a:moveTo>
                <a:pt x="0" y="0"/>
              </a:moveTo>
              <a:lnTo>
                <a:pt x="0" y="980537"/>
              </a:lnTo>
              <a:lnTo>
                <a:pt x="319740" y="98053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51A29F-A80B-4CB1-A35B-50C2E5F8B126}">
      <dsp:nvSpPr>
        <dsp:cNvPr id="0" name=""/>
        <dsp:cNvSpPr/>
      </dsp:nvSpPr>
      <dsp:spPr>
        <a:xfrm>
          <a:off x="5804149" y="1066903"/>
          <a:ext cx="91440" cy="447636"/>
        </a:xfrm>
        <a:custGeom>
          <a:avLst/>
          <a:gdLst/>
          <a:ahLst/>
          <a:cxnLst/>
          <a:rect l="0" t="0" r="0" b="0"/>
          <a:pathLst>
            <a:path>
              <a:moveTo>
                <a:pt x="45720" y="0"/>
              </a:moveTo>
              <a:lnTo>
                <a:pt x="45720" y="44763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AD8226C-5713-4C9C-8DDE-F22847D5F87D}">
      <dsp:nvSpPr>
        <dsp:cNvPr id="0" name=""/>
        <dsp:cNvSpPr/>
      </dsp:nvSpPr>
      <dsp:spPr>
        <a:xfrm>
          <a:off x="2215635" y="2580341"/>
          <a:ext cx="202353" cy="986516"/>
        </a:xfrm>
        <a:custGeom>
          <a:avLst/>
          <a:gdLst/>
          <a:ahLst/>
          <a:cxnLst/>
          <a:rect l="0" t="0" r="0" b="0"/>
          <a:pathLst>
            <a:path>
              <a:moveTo>
                <a:pt x="202353" y="0"/>
              </a:moveTo>
              <a:lnTo>
                <a:pt x="202353" y="986516"/>
              </a:lnTo>
              <a:lnTo>
                <a:pt x="0" y="9865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2C2FEA-9ABF-4DFD-B05D-4E32BD573550}">
      <dsp:nvSpPr>
        <dsp:cNvPr id="0" name=""/>
        <dsp:cNvSpPr/>
      </dsp:nvSpPr>
      <dsp:spPr>
        <a:xfrm>
          <a:off x="2417988" y="2580341"/>
          <a:ext cx="319740" cy="980537"/>
        </a:xfrm>
        <a:custGeom>
          <a:avLst/>
          <a:gdLst/>
          <a:ahLst/>
          <a:cxnLst/>
          <a:rect l="0" t="0" r="0" b="0"/>
          <a:pathLst>
            <a:path>
              <a:moveTo>
                <a:pt x="0" y="0"/>
              </a:moveTo>
              <a:lnTo>
                <a:pt x="0" y="980537"/>
              </a:lnTo>
              <a:lnTo>
                <a:pt x="319740" y="98053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42375F4-0C35-43E8-A884-B7B82E0428B0}">
      <dsp:nvSpPr>
        <dsp:cNvPr id="0" name=""/>
        <dsp:cNvSpPr/>
      </dsp:nvSpPr>
      <dsp:spPr>
        <a:xfrm>
          <a:off x="3270629" y="1066903"/>
          <a:ext cx="2579239" cy="447636"/>
        </a:xfrm>
        <a:custGeom>
          <a:avLst/>
          <a:gdLst/>
          <a:ahLst/>
          <a:cxnLst/>
          <a:rect l="0" t="0" r="0" b="0"/>
          <a:pathLst>
            <a:path>
              <a:moveTo>
                <a:pt x="2579239" y="0"/>
              </a:moveTo>
              <a:lnTo>
                <a:pt x="2579239" y="223818"/>
              </a:lnTo>
              <a:lnTo>
                <a:pt x="0" y="223818"/>
              </a:lnTo>
              <a:lnTo>
                <a:pt x="0" y="44763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46DE1A-8B0F-4F93-A018-56D5B940DC2B}">
      <dsp:nvSpPr>
        <dsp:cNvPr id="0" name=""/>
        <dsp:cNvSpPr/>
      </dsp:nvSpPr>
      <dsp:spPr>
        <a:xfrm>
          <a:off x="4784067" y="1101"/>
          <a:ext cx="2131603" cy="1065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bg2"/>
              </a:solidFill>
            </a:rPr>
            <a:t>Take Homes</a:t>
          </a:r>
        </a:p>
      </dsp:txBody>
      <dsp:txXfrm>
        <a:off x="4784067" y="1101"/>
        <a:ext cx="2131603" cy="1065801"/>
      </dsp:txXfrm>
    </dsp:sp>
    <dsp:sp modelId="{500F10E9-48EC-47F3-A88F-C5F5C56DC070}">
      <dsp:nvSpPr>
        <dsp:cNvPr id="0" name=""/>
        <dsp:cNvSpPr/>
      </dsp:nvSpPr>
      <dsp:spPr>
        <a:xfrm>
          <a:off x="2204828" y="1514540"/>
          <a:ext cx="2131603" cy="1065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More focus on muscle function</a:t>
          </a:r>
        </a:p>
      </dsp:txBody>
      <dsp:txXfrm>
        <a:off x="2204828" y="1514540"/>
        <a:ext cx="2131603" cy="1065801"/>
      </dsp:txXfrm>
    </dsp:sp>
    <dsp:sp modelId="{B10D011D-07DC-405E-BC4B-68E62FC1B114}">
      <dsp:nvSpPr>
        <dsp:cNvPr id="0" name=""/>
        <dsp:cNvSpPr/>
      </dsp:nvSpPr>
      <dsp:spPr>
        <a:xfrm>
          <a:off x="2737728" y="3027978"/>
          <a:ext cx="2131603" cy="1065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Increase in neuromuscular training</a:t>
          </a:r>
        </a:p>
      </dsp:txBody>
      <dsp:txXfrm>
        <a:off x="2737728" y="3027978"/>
        <a:ext cx="2131603" cy="1065801"/>
      </dsp:txXfrm>
    </dsp:sp>
    <dsp:sp modelId="{492CD37E-DE5E-4235-BCB2-1B45E08277E2}">
      <dsp:nvSpPr>
        <dsp:cNvPr id="0" name=""/>
        <dsp:cNvSpPr/>
      </dsp:nvSpPr>
      <dsp:spPr>
        <a:xfrm>
          <a:off x="84032" y="3033957"/>
          <a:ext cx="2131603" cy="1065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Increase use of External Focus during rehabilitation</a:t>
          </a:r>
        </a:p>
      </dsp:txBody>
      <dsp:txXfrm>
        <a:off x="84032" y="3033957"/>
        <a:ext cx="2131603" cy="1065801"/>
      </dsp:txXfrm>
    </dsp:sp>
    <dsp:sp modelId="{6891B814-3528-4A07-94FD-D4E42768C0FA}">
      <dsp:nvSpPr>
        <dsp:cNvPr id="0" name=""/>
        <dsp:cNvSpPr/>
      </dsp:nvSpPr>
      <dsp:spPr>
        <a:xfrm>
          <a:off x="4784067" y="1514540"/>
          <a:ext cx="2131603" cy="1065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Work closely with the mental component of injury</a:t>
          </a:r>
        </a:p>
      </dsp:txBody>
      <dsp:txXfrm>
        <a:off x="4784067" y="1514540"/>
        <a:ext cx="2131603" cy="1065801"/>
      </dsp:txXfrm>
    </dsp:sp>
    <dsp:sp modelId="{59DFC9C9-A4A3-4E0C-9B92-A94AB6C8C351}">
      <dsp:nvSpPr>
        <dsp:cNvPr id="0" name=""/>
        <dsp:cNvSpPr/>
      </dsp:nvSpPr>
      <dsp:spPr>
        <a:xfrm>
          <a:off x="5316968" y="3027978"/>
          <a:ext cx="2131603" cy="1065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2"/>
              </a:solidFill>
            </a:rPr>
            <a:t>Partner with mental health specialists/use mental health questionnaires</a:t>
          </a:r>
          <a:endParaRPr lang="en-US" sz="1800" b="1" kern="1200" dirty="0">
            <a:solidFill>
              <a:schemeClr val="bg2"/>
            </a:solidFill>
          </a:endParaRPr>
        </a:p>
      </dsp:txBody>
      <dsp:txXfrm>
        <a:off x="5316968" y="3027978"/>
        <a:ext cx="2131603" cy="1065801"/>
      </dsp:txXfrm>
    </dsp:sp>
    <dsp:sp modelId="{451CEE93-3C1E-4186-A331-9270E3B52024}">
      <dsp:nvSpPr>
        <dsp:cNvPr id="0" name=""/>
        <dsp:cNvSpPr/>
      </dsp:nvSpPr>
      <dsp:spPr>
        <a:xfrm>
          <a:off x="7363307" y="1514540"/>
          <a:ext cx="2131603" cy="1065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Don’t rush the rehabilitation process</a:t>
          </a:r>
        </a:p>
      </dsp:txBody>
      <dsp:txXfrm>
        <a:off x="7363307" y="1514540"/>
        <a:ext cx="2131603" cy="1065801"/>
      </dsp:txXfrm>
    </dsp:sp>
    <dsp:sp modelId="{1C364671-B51F-4540-B088-149C1B56AA40}">
      <dsp:nvSpPr>
        <dsp:cNvPr id="0" name=""/>
        <dsp:cNvSpPr/>
      </dsp:nvSpPr>
      <dsp:spPr>
        <a:xfrm>
          <a:off x="7896208" y="3027978"/>
          <a:ext cx="2131603" cy="1065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Better to delay a return to sport than return to early</a:t>
          </a:r>
        </a:p>
      </dsp:txBody>
      <dsp:txXfrm>
        <a:off x="7896208" y="3027978"/>
        <a:ext cx="2131603" cy="1065801"/>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C4576C-6F15-4714-AD78-57F744899EEA}" type="datetimeFigureOut">
              <a:rPr lang="en-US" smtClean="0"/>
              <a:t>10/1/2021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671F1E-804C-4475-9992-AEF705D76066}" type="slidenum">
              <a:rPr lang="en-US" smtClean="0"/>
              <a:t>‹#›</a:t>
            </a:fld>
            <a:endParaRPr lang="en-US"/>
          </a:p>
        </p:txBody>
      </p:sp>
    </p:spTree>
    <p:extLst>
      <p:ext uri="{BB962C8B-B14F-4D97-AF65-F5344CB8AC3E}">
        <p14:creationId xmlns:p14="http://schemas.microsoft.com/office/powerpoint/2010/main" val="243155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Length and Width of ACL both smaller in females</a:t>
            </a:r>
          </a:p>
        </p:txBody>
      </p:sp>
      <p:sp>
        <p:nvSpPr>
          <p:cNvPr id="4" name="Slide Number Placeholder 3"/>
          <p:cNvSpPr>
            <a:spLocks noGrp="1"/>
          </p:cNvSpPr>
          <p:nvPr>
            <p:ph type="sldNum" sz="quarter" idx="5"/>
          </p:nvPr>
        </p:nvSpPr>
        <p:spPr/>
        <p:txBody>
          <a:bodyPr/>
          <a:lstStyle/>
          <a:p>
            <a:fld id="{37671F1E-804C-4475-9992-AEF705D76066}" type="slidenum">
              <a:rPr lang="en-US" smtClean="0"/>
              <a:t>2</a:t>
            </a:fld>
            <a:endParaRPr lang="en-US"/>
          </a:p>
        </p:txBody>
      </p:sp>
    </p:spTree>
    <p:extLst>
      <p:ext uri="{BB962C8B-B14F-4D97-AF65-F5344CB8AC3E}">
        <p14:creationId xmlns:p14="http://schemas.microsoft.com/office/powerpoint/2010/main" val="1561319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ACL resisted 82 – 90% of all anterior tibial translation from 0 – 90 deg knee flexion</a:t>
            </a: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3</a:t>
            </a:fld>
            <a:endParaRPr lang="en-US"/>
          </a:p>
        </p:txBody>
      </p:sp>
    </p:spTree>
    <p:extLst>
      <p:ext uri="{BB962C8B-B14F-4D97-AF65-F5344CB8AC3E}">
        <p14:creationId xmlns:p14="http://schemas.microsoft.com/office/powerpoint/2010/main" val="519373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ACL resisted 82 – 90% of all anterior tibial translation from 0 – 90 deg knee flexion</a:t>
            </a: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4</a:t>
            </a:fld>
            <a:endParaRPr lang="en-US"/>
          </a:p>
        </p:txBody>
      </p:sp>
    </p:spTree>
    <p:extLst>
      <p:ext uri="{BB962C8B-B14F-4D97-AF65-F5344CB8AC3E}">
        <p14:creationId xmlns:p14="http://schemas.microsoft.com/office/powerpoint/2010/main" val="2968978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ACL resisted 82 – 90% of all anterior tibial translation from 0 – 90 deg knee flexion</a:t>
            </a: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5</a:t>
            </a:fld>
            <a:endParaRPr lang="en-US"/>
          </a:p>
        </p:txBody>
      </p:sp>
    </p:spTree>
    <p:extLst>
      <p:ext uri="{BB962C8B-B14F-4D97-AF65-F5344CB8AC3E}">
        <p14:creationId xmlns:p14="http://schemas.microsoft.com/office/powerpoint/2010/main" val="2314271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Pacinian corpuscles are sensitive to rapid changes in accelerations </a:t>
            </a:r>
          </a:p>
          <a:p>
            <a:r>
              <a:rPr lang="en-US" sz="1200" kern="1200" dirty="0">
                <a:solidFill>
                  <a:schemeClr val="tx1"/>
                </a:solidFill>
                <a:effectLst/>
                <a:latin typeface="+mn-lt"/>
                <a:ea typeface="+mn-ea"/>
                <a:cs typeface="+mn-cs"/>
              </a:rPr>
              <a:t>Ruffini endings and Golgi tendon organs provide the central nervous system with information regarding knee joint position </a:t>
            </a: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6</a:t>
            </a:fld>
            <a:endParaRPr lang="en-US"/>
          </a:p>
        </p:txBody>
      </p:sp>
    </p:spTree>
    <p:extLst>
      <p:ext uri="{BB962C8B-B14F-4D97-AF65-F5344CB8AC3E}">
        <p14:creationId xmlns:p14="http://schemas.microsoft.com/office/powerpoint/2010/main" val="1980412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mechanoreceptors become excited and send afferent impulses to the central nervous system. Consequentially, muscles surrounding the knee joint will contract to regulate dynamic stability and muscular stiffness in an effort to prevent ligament injury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directly stressing the ACL, quadriceps muscle activity moderately decreased, but hamstring muscle activity increased in order to stabilize and protect the ACL.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damage to the mechanoreceptors within the ACL would alter or inhibit the protective mechanisms of the surrounding musculature, leading to detriments in overall stability and functionality of the knee joint.</a:t>
            </a: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7</a:t>
            </a:fld>
            <a:endParaRPr lang="en-US"/>
          </a:p>
        </p:txBody>
      </p:sp>
    </p:spTree>
    <p:extLst>
      <p:ext uri="{BB962C8B-B14F-4D97-AF65-F5344CB8AC3E}">
        <p14:creationId xmlns:p14="http://schemas.microsoft.com/office/powerpoint/2010/main" val="3042075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8</a:t>
            </a:fld>
            <a:endParaRPr lang="en-US"/>
          </a:p>
        </p:txBody>
      </p:sp>
    </p:spTree>
    <p:extLst>
      <p:ext uri="{BB962C8B-B14F-4D97-AF65-F5344CB8AC3E}">
        <p14:creationId xmlns:p14="http://schemas.microsoft.com/office/powerpoint/2010/main" val="472332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TRANSITION:</a:t>
            </a:r>
            <a:r>
              <a:rPr lang="en-US" b="1" baseline="0" dirty="0">
                <a:latin typeface="Arial" panose="020B0604020202020204" pitchFamily="34" charset="0"/>
                <a:cs typeface="Arial" panose="020B0604020202020204" pitchFamily="34" charset="0"/>
              </a:rPr>
              <a:t> Because noncontact ACL injuries are extremely common, specific risk factors have been identified to be associated with an athlete who may be at a higher risk of injury than another athlete</a:t>
            </a:r>
            <a:endParaRPr lang="en-US"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Arial" panose="020B0604020202020204" pitchFamily="34" charset="0"/>
                <a:cs typeface="Arial" panose="020B0604020202020204" pitchFamily="34" charset="0"/>
              </a:rPr>
              <a:t>One of the most common knee injuries sustained by active individuals</a:t>
            </a:r>
          </a:p>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9</a:t>
            </a:fld>
            <a:endParaRPr lang="en-US"/>
          </a:p>
        </p:txBody>
      </p:sp>
    </p:spTree>
    <p:extLst>
      <p:ext uri="{BB962C8B-B14F-4D97-AF65-F5344CB8AC3E}">
        <p14:creationId xmlns:p14="http://schemas.microsoft.com/office/powerpoint/2010/main" val="909112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both anatomical factors, such as females having larger Q-angles, smaller ACL length and circumference, and increased hormonal fluctuations throughout the month, and biomechanical factors like landing with a more erect posture or cutting with larger knee abduction angles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Hormones: </a:t>
            </a:r>
            <a:r>
              <a:rPr lang="en-US" sz="1200" b="0" i="0" kern="1200" dirty="0">
                <a:solidFill>
                  <a:schemeClr val="tx1"/>
                </a:solidFill>
                <a:effectLst/>
                <a:latin typeface="+mn-lt"/>
                <a:ea typeface="+mn-ea"/>
                <a:cs typeface="+mn-cs"/>
              </a:rPr>
              <a:t>hypothesized to influence ACL injury by exerting a direct effect of ligament laxity or stiffness through collagen synthesis and tensile properties given </a:t>
            </a:r>
            <a:r>
              <a:rPr lang="en-US" sz="1200" b="1" i="0" kern="1200" dirty="0">
                <a:solidFill>
                  <a:schemeClr val="tx1"/>
                </a:solidFill>
                <a:effectLst/>
                <a:latin typeface="+mn-lt"/>
                <a:ea typeface="+mn-ea"/>
                <a:cs typeface="+mn-cs"/>
              </a:rPr>
              <a:t>estrogen, progesterone, testosterone</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relaxin</a:t>
            </a:r>
            <a:r>
              <a:rPr lang="en-US" sz="1200" b="0" i="0" kern="1200" dirty="0">
                <a:solidFill>
                  <a:schemeClr val="tx1"/>
                </a:solidFill>
                <a:effectLst/>
                <a:latin typeface="+mn-lt"/>
                <a:ea typeface="+mn-ea"/>
                <a:cs typeface="+mn-cs"/>
              </a:rPr>
              <a:t> receptors on the ACL or through neuromuscular changes affecting knee alignment.</a:t>
            </a: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11</a:t>
            </a:fld>
            <a:endParaRPr lang="en-US"/>
          </a:p>
        </p:txBody>
      </p:sp>
    </p:spTree>
    <p:extLst>
      <p:ext uri="{BB962C8B-B14F-4D97-AF65-F5344CB8AC3E}">
        <p14:creationId xmlns:p14="http://schemas.microsoft.com/office/powerpoint/2010/main" val="1081450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both anatomical factors, such as females having larger Q-angles, smaller ACL length and circumference, and increased hormonal fluctuations throughout the month, and biomechanical factors like landing with a more erect posture or cutting with larger knee abduction angles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Hormones: </a:t>
            </a:r>
            <a:r>
              <a:rPr lang="en-US" sz="1200" b="0" i="0" kern="1200" dirty="0">
                <a:solidFill>
                  <a:schemeClr val="tx1"/>
                </a:solidFill>
                <a:effectLst/>
                <a:latin typeface="+mn-lt"/>
                <a:ea typeface="+mn-ea"/>
                <a:cs typeface="+mn-cs"/>
              </a:rPr>
              <a:t>hypothesized to influence ACL injury by exerting a direct effect of ligament laxity or stiffness through collagen synthesis and tensile properties given </a:t>
            </a:r>
            <a:r>
              <a:rPr lang="en-US" sz="1200" b="1" i="0" kern="1200" dirty="0">
                <a:solidFill>
                  <a:schemeClr val="tx1"/>
                </a:solidFill>
                <a:effectLst/>
                <a:latin typeface="+mn-lt"/>
                <a:ea typeface="+mn-ea"/>
                <a:cs typeface="+mn-cs"/>
              </a:rPr>
              <a:t>estrogen, progesterone, testosterone</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relaxin</a:t>
            </a:r>
            <a:r>
              <a:rPr lang="en-US" sz="1200" b="0" i="0" kern="1200" dirty="0">
                <a:solidFill>
                  <a:schemeClr val="tx1"/>
                </a:solidFill>
                <a:effectLst/>
                <a:latin typeface="+mn-lt"/>
                <a:ea typeface="+mn-ea"/>
                <a:cs typeface="+mn-cs"/>
              </a:rPr>
              <a:t> receptors on the ACL or through neuromuscular changes affecting knee alignment.</a:t>
            </a: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12</a:t>
            </a:fld>
            <a:endParaRPr lang="en-US"/>
          </a:p>
        </p:txBody>
      </p:sp>
    </p:spTree>
    <p:extLst>
      <p:ext uri="{BB962C8B-B14F-4D97-AF65-F5344CB8AC3E}">
        <p14:creationId xmlns:p14="http://schemas.microsoft.com/office/powerpoint/2010/main" val="2645090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13</a:t>
            </a:fld>
            <a:endParaRPr lang="en-US"/>
          </a:p>
        </p:txBody>
      </p:sp>
    </p:spTree>
    <p:extLst>
      <p:ext uri="{BB962C8B-B14F-4D97-AF65-F5344CB8AC3E}">
        <p14:creationId xmlns:p14="http://schemas.microsoft.com/office/powerpoint/2010/main" val="3312214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14</a:t>
            </a:fld>
            <a:endParaRPr lang="en-US"/>
          </a:p>
        </p:txBody>
      </p:sp>
    </p:spTree>
    <p:extLst>
      <p:ext uri="{BB962C8B-B14F-4D97-AF65-F5344CB8AC3E}">
        <p14:creationId xmlns:p14="http://schemas.microsoft.com/office/powerpoint/2010/main" val="4046114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15</a:t>
            </a:fld>
            <a:endParaRPr lang="en-US"/>
          </a:p>
        </p:txBody>
      </p:sp>
    </p:spTree>
    <p:extLst>
      <p:ext uri="{BB962C8B-B14F-4D97-AF65-F5344CB8AC3E}">
        <p14:creationId xmlns:p14="http://schemas.microsoft.com/office/powerpoint/2010/main" val="4713376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16</a:t>
            </a:fld>
            <a:endParaRPr lang="en-US"/>
          </a:p>
        </p:txBody>
      </p:sp>
    </p:spTree>
    <p:extLst>
      <p:ext uri="{BB962C8B-B14F-4D97-AF65-F5344CB8AC3E}">
        <p14:creationId xmlns:p14="http://schemas.microsoft.com/office/powerpoint/2010/main" val="1169879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17</a:t>
            </a:fld>
            <a:endParaRPr lang="en-US"/>
          </a:p>
        </p:txBody>
      </p:sp>
    </p:spTree>
    <p:extLst>
      <p:ext uri="{BB962C8B-B14F-4D97-AF65-F5344CB8AC3E}">
        <p14:creationId xmlns:p14="http://schemas.microsoft.com/office/powerpoint/2010/main" val="1635262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18</a:t>
            </a:fld>
            <a:endParaRPr lang="en-US"/>
          </a:p>
        </p:txBody>
      </p:sp>
    </p:spTree>
    <p:extLst>
      <p:ext uri="{BB962C8B-B14F-4D97-AF65-F5344CB8AC3E}">
        <p14:creationId xmlns:p14="http://schemas.microsoft.com/office/powerpoint/2010/main" val="2828418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19</a:t>
            </a:fld>
            <a:endParaRPr lang="en-US"/>
          </a:p>
        </p:txBody>
      </p:sp>
    </p:spTree>
    <p:extLst>
      <p:ext uri="{BB962C8B-B14F-4D97-AF65-F5344CB8AC3E}">
        <p14:creationId xmlns:p14="http://schemas.microsoft.com/office/powerpoint/2010/main" val="249467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20</a:t>
            </a:fld>
            <a:endParaRPr lang="en-US"/>
          </a:p>
        </p:txBody>
      </p:sp>
    </p:spTree>
    <p:extLst>
      <p:ext uri="{BB962C8B-B14F-4D97-AF65-F5344CB8AC3E}">
        <p14:creationId xmlns:p14="http://schemas.microsoft.com/office/powerpoint/2010/main" val="2071910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21</a:t>
            </a:fld>
            <a:endParaRPr lang="en-US"/>
          </a:p>
        </p:txBody>
      </p:sp>
    </p:spTree>
    <p:extLst>
      <p:ext uri="{BB962C8B-B14F-4D97-AF65-F5344CB8AC3E}">
        <p14:creationId xmlns:p14="http://schemas.microsoft.com/office/powerpoint/2010/main" val="39316326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Altered lower extremity mechanics shown to exist 7 years plus post ACL-R</a:t>
            </a:r>
          </a:p>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22</a:t>
            </a:fld>
            <a:endParaRPr lang="en-US"/>
          </a:p>
        </p:txBody>
      </p:sp>
    </p:spTree>
    <p:extLst>
      <p:ext uri="{BB962C8B-B14F-4D97-AF65-F5344CB8AC3E}">
        <p14:creationId xmlns:p14="http://schemas.microsoft.com/office/powerpoint/2010/main" val="28586651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Strong evidence now indicates that younger, more active athletes are at particularly high risk for a second ACL injury, and this risk is greatest within the first 2 years following ACLR. Nearly one-third of the younger cohort that resumes sports participation will sustain a second ACL injury within the first 2 years after ACLR. The evidence indicates that the risk of second injury may abate over this time period. The incidence rate of second injuries in the first year after ACLR is significantly greater than the rate in the second year. T</a:t>
            </a:r>
          </a:p>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26</a:t>
            </a:fld>
            <a:endParaRPr lang="en-US"/>
          </a:p>
        </p:txBody>
      </p:sp>
    </p:spTree>
    <p:extLst>
      <p:ext uri="{BB962C8B-B14F-4D97-AF65-F5344CB8AC3E}">
        <p14:creationId xmlns:p14="http://schemas.microsoft.com/office/powerpoint/2010/main" val="10974423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Strong evidence now indicates that younger, more active athletes are at particularly high risk for a second ACL injury, and this risk is greatest within the first 2 years following ACLR. Nearly one-third of the younger cohort that resumes sports participation will sustain a second ACL injury within the first 2 years after ACLR. The evidence indicates that the risk of second injury may abate over this time period. The incidence rate of second injuries in the first year after ACLR is significantly greater than the rate in the second year. T</a:t>
            </a:r>
          </a:p>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27</a:t>
            </a:fld>
            <a:endParaRPr lang="en-US"/>
          </a:p>
        </p:txBody>
      </p:sp>
    </p:spTree>
    <p:extLst>
      <p:ext uri="{BB962C8B-B14F-4D97-AF65-F5344CB8AC3E}">
        <p14:creationId xmlns:p14="http://schemas.microsoft.com/office/powerpoint/2010/main" val="361174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Strong evidence now indicates that younger, more active athletes are at particularly high risk for a second ACL injury, and this risk is greatest within the first 2 years following ACLR. Nearly one-third of the younger cohort that resumes sports participation will sustain a second ACL injury within the first 2 years after ACLR. The evidence indicates that the risk of second injury may abate over this time period. The incidence rate of second injuries in the first year after ACLR is significantly greater than the rate in the second year. T</a:t>
            </a:r>
          </a:p>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28</a:t>
            </a:fld>
            <a:endParaRPr lang="en-US"/>
          </a:p>
        </p:txBody>
      </p:sp>
    </p:spTree>
    <p:extLst>
      <p:ext uri="{BB962C8B-B14F-4D97-AF65-F5344CB8AC3E}">
        <p14:creationId xmlns:p14="http://schemas.microsoft.com/office/powerpoint/2010/main" val="18862938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Quad (and neural) function</a:t>
            </a:r>
          </a:p>
          <a:p>
            <a:r>
              <a:rPr lang="en-US" b="1" dirty="0"/>
              <a:t>Big quads are nice, but not of value if not used</a:t>
            </a:r>
          </a:p>
          <a:p>
            <a:endParaRPr lang="en-US" b="1" dirty="0"/>
          </a:p>
          <a:p>
            <a:r>
              <a:rPr lang="en-US" b="1" dirty="0"/>
              <a:t>Functional return may take longer than size return</a:t>
            </a:r>
          </a:p>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33</a:t>
            </a:fld>
            <a:endParaRPr lang="en-US"/>
          </a:p>
        </p:txBody>
      </p:sp>
    </p:spTree>
    <p:extLst>
      <p:ext uri="{BB962C8B-B14F-4D97-AF65-F5344CB8AC3E}">
        <p14:creationId xmlns:p14="http://schemas.microsoft.com/office/powerpoint/2010/main" val="33041122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Quad (and neural) function</a:t>
            </a:r>
          </a:p>
          <a:p>
            <a:r>
              <a:rPr lang="en-US" b="1" dirty="0"/>
              <a:t>Big quads are nice, but not of value if not used</a:t>
            </a:r>
          </a:p>
          <a:p>
            <a:endParaRPr lang="en-US" b="1" dirty="0"/>
          </a:p>
          <a:p>
            <a:r>
              <a:rPr lang="en-US" b="1" dirty="0"/>
              <a:t>Functional return may take longer than size return</a:t>
            </a:r>
          </a:p>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34</a:t>
            </a:fld>
            <a:endParaRPr lang="en-US"/>
          </a:p>
        </p:txBody>
      </p:sp>
    </p:spTree>
    <p:extLst>
      <p:ext uri="{BB962C8B-B14F-4D97-AF65-F5344CB8AC3E}">
        <p14:creationId xmlns:p14="http://schemas.microsoft.com/office/powerpoint/2010/main" val="18816587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Quad (and neural) function</a:t>
            </a:r>
          </a:p>
          <a:p>
            <a:r>
              <a:rPr lang="en-US" b="1" dirty="0"/>
              <a:t>Big quads are nice, but not of value if not used</a:t>
            </a:r>
          </a:p>
          <a:p>
            <a:endParaRPr lang="en-US" b="1" dirty="0"/>
          </a:p>
          <a:p>
            <a:r>
              <a:rPr lang="en-US" b="1" dirty="0"/>
              <a:t>Functional return may take longer than size return</a:t>
            </a:r>
          </a:p>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35</a:t>
            </a:fld>
            <a:endParaRPr lang="en-US"/>
          </a:p>
        </p:txBody>
      </p:sp>
    </p:spTree>
    <p:extLst>
      <p:ext uri="{BB962C8B-B14F-4D97-AF65-F5344CB8AC3E}">
        <p14:creationId xmlns:p14="http://schemas.microsoft.com/office/powerpoint/2010/main" val="458259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Quad (and neural) function</a:t>
            </a:r>
          </a:p>
          <a:p>
            <a:r>
              <a:rPr lang="en-US" b="1" dirty="0"/>
              <a:t>Big quads are nice, but not of value if not used</a:t>
            </a:r>
          </a:p>
          <a:p>
            <a:endParaRPr lang="en-US" b="1" dirty="0"/>
          </a:p>
          <a:p>
            <a:r>
              <a:rPr lang="en-US" b="1" dirty="0"/>
              <a:t>Functional return may take longer than size return</a:t>
            </a:r>
          </a:p>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36</a:t>
            </a:fld>
            <a:endParaRPr lang="en-US"/>
          </a:p>
        </p:txBody>
      </p:sp>
    </p:spTree>
    <p:extLst>
      <p:ext uri="{BB962C8B-B14F-4D97-AF65-F5344CB8AC3E}">
        <p14:creationId xmlns:p14="http://schemas.microsoft.com/office/powerpoint/2010/main" val="16583118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Quad (and neural) function</a:t>
            </a:r>
          </a:p>
          <a:p>
            <a:r>
              <a:rPr lang="en-US" b="1" dirty="0"/>
              <a:t>Big quads are nice, but not of value if not used</a:t>
            </a:r>
          </a:p>
          <a:p>
            <a:endParaRPr lang="en-US" b="1" dirty="0"/>
          </a:p>
          <a:p>
            <a:r>
              <a:rPr lang="en-US" b="1" dirty="0"/>
              <a:t>Functional return may take longer than size return</a:t>
            </a:r>
          </a:p>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37</a:t>
            </a:fld>
            <a:endParaRPr lang="en-US"/>
          </a:p>
        </p:txBody>
      </p:sp>
    </p:spTree>
    <p:extLst>
      <p:ext uri="{BB962C8B-B14F-4D97-AF65-F5344CB8AC3E}">
        <p14:creationId xmlns:p14="http://schemas.microsoft.com/office/powerpoint/2010/main" val="28003614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Webster: 635 individuals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could also be that male patients are more reluctant to report their fears and anxieties about RTS, a concept supported by pain perception </a:t>
            </a:r>
            <a:r>
              <a:rPr lang="en-US" dirty="0" err="1"/>
              <a:t>research</a:t>
            </a:r>
            <a:r>
              <a:rPr lang="en-US" sz="1200" b="0" i="0" kern="1200" dirty="0" err="1">
                <a:solidFill>
                  <a:schemeClr val="tx1"/>
                </a:solidFill>
                <a:effectLst/>
                <a:latin typeface="+mn-lt"/>
                <a:ea typeface="+mn-ea"/>
                <a:cs typeface="+mn-cs"/>
              </a:rPr>
              <a:t>s</a:t>
            </a:r>
            <a:r>
              <a:rPr lang="en-US" sz="1200" b="0" i="0" kern="1200" dirty="0">
                <a:solidFill>
                  <a:schemeClr val="tx1"/>
                </a:solidFill>
                <a:effectLst/>
                <a:latin typeface="+mn-lt"/>
                <a:ea typeface="+mn-ea"/>
                <a:cs typeface="+mn-cs"/>
              </a:rPr>
              <a:t> </a:t>
            </a:r>
            <a:endParaRPr lang="en-US" dirty="0"/>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Psychological readiness is characterized by low levels of impediments including fear and anxiety and higher levels of such as confidence, motivation, and realistic expectation</a:t>
            </a:r>
          </a:p>
        </p:txBody>
      </p:sp>
      <p:sp>
        <p:nvSpPr>
          <p:cNvPr id="4" name="Slide Number Placeholder 3"/>
          <p:cNvSpPr>
            <a:spLocks noGrp="1"/>
          </p:cNvSpPr>
          <p:nvPr>
            <p:ph type="sldNum" sz="quarter" idx="5"/>
          </p:nvPr>
        </p:nvSpPr>
        <p:spPr/>
        <p:txBody>
          <a:bodyPr/>
          <a:lstStyle/>
          <a:p>
            <a:fld id="{37671F1E-804C-4475-9992-AEF705D76066}" type="slidenum">
              <a:rPr lang="en-US" smtClean="0"/>
              <a:t>38</a:t>
            </a:fld>
            <a:endParaRPr lang="en-US"/>
          </a:p>
        </p:txBody>
      </p:sp>
    </p:spTree>
    <p:extLst>
      <p:ext uri="{BB962C8B-B14F-4D97-AF65-F5344CB8AC3E}">
        <p14:creationId xmlns:p14="http://schemas.microsoft.com/office/powerpoint/2010/main" val="1514063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Psychological readiness is characterized by low levels of impediments including fear and anxiety and higher levels of such as confidence, motivation, and realistic expectations </a:t>
            </a: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39</a:t>
            </a:fld>
            <a:endParaRPr lang="en-US"/>
          </a:p>
        </p:txBody>
      </p:sp>
    </p:spTree>
    <p:extLst>
      <p:ext uri="{BB962C8B-B14F-4D97-AF65-F5344CB8AC3E}">
        <p14:creationId xmlns:p14="http://schemas.microsoft.com/office/powerpoint/2010/main" val="30675263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fear of reinjuring the knee during activity, fear of the knee giving way during activity, and fear of experiencing knee pain during activity. </a:t>
            </a: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40</a:t>
            </a:fld>
            <a:endParaRPr lang="en-US"/>
          </a:p>
        </p:txBody>
      </p:sp>
    </p:spTree>
    <p:extLst>
      <p:ext uri="{BB962C8B-B14F-4D97-AF65-F5344CB8AC3E}">
        <p14:creationId xmlns:p14="http://schemas.microsoft.com/office/powerpoint/2010/main" val="13280911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Xu: 155 ACL-R individuals that they gave the Big 5 personality inventory test, along with International Knee Documentation Committee Subjective Knee Score (IKDC), Knee Injury and Osteoarthritis Outcome Score (KOOS), and other subjective knee forms</a:t>
            </a:r>
          </a:p>
        </p:txBody>
      </p:sp>
      <p:sp>
        <p:nvSpPr>
          <p:cNvPr id="4" name="Slide Number Placeholder 3"/>
          <p:cNvSpPr>
            <a:spLocks noGrp="1"/>
          </p:cNvSpPr>
          <p:nvPr>
            <p:ph type="sldNum" sz="quarter" idx="5"/>
          </p:nvPr>
        </p:nvSpPr>
        <p:spPr/>
        <p:txBody>
          <a:bodyPr/>
          <a:lstStyle/>
          <a:p>
            <a:fld id="{37671F1E-804C-4475-9992-AEF705D76066}" type="slidenum">
              <a:rPr lang="en-US" smtClean="0"/>
              <a:t>41</a:t>
            </a:fld>
            <a:endParaRPr lang="en-US"/>
          </a:p>
        </p:txBody>
      </p:sp>
    </p:spTree>
    <p:extLst>
      <p:ext uri="{BB962C8B-B14F-4D97-AF65-F5344CB8AC3E}">
        <p14:creationId xmlns:p14="http://schemas.microsoft.com/office/powerpoint/2010/main" val="42550905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Xu: 155 ACL-R individuals that they gave the Big 5 personality inventory test, along with International Knee Documentation Committee Subjective Knee Score (IKDC), Knee Injury and Osteoarthritis Outcome Score (KOOS), and other subjective knee forms</a:t>
            </a:r>
          </a:p>
        </p:txBody>
      </p:sp>
      <p:sp>
        <p:nvSpPr>
          <p:cNvPr id="4" name="Slide Number Placeholder 3"/>
          <p:cNvSpPr>
            <a:spLocks noGrp="1"/>
          </p:cNvSpPr>
          <p:nvPr>
            <p:ph type="sldNum" sz="quarter" idx="5"/>
          </p:nvPr>
        </p:nvSpPr>
        <p:spPr/>
        <p:txBody>
          <a:bodyPr/>
          <a:lstStyle/>
          <a:p>
            <a:fld id="{37671F1E-804C-4475-9992-AEF705D76066}" type="slidenum">
              <a:rPr lang="en-US" smtClean="0"/>
              <a:t>42</a:t>
            </a:fld>
            <a:endParaRPr lang="en-US"/>
          </a:p>
        </p:txBody>
      </p:sp>
    </p:spTree>
    <p:extLst>
      <p:ext uri="{BB962C8B-B14F-4D97-AF65-F5344CB8AC3E}">
        <p14:creationId xmlns:p14="http://schemas.microsoft.com/office/powerpoint/2010/main" val="10424234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Xu: 155 ACL-R individuals that they gave the Big 5 personality inventory test, along with International Knee Documentation Committee Subjective Knee Score (IKDC), Knee Injury and Osteoarthritis Outcome Score (KOOS), and other subjective knee forms</a:t>
            </a:r>
          </a:p>
        </p:txBody>
      </p:sp>
      <p:sp>
        <p:nvSpPr>
          <p:cNvPr id="4" name="Slide Number Placeholder 3"/>
          <p:cNvSpPr>
            <a:spLocks noGrp="1"/>
          </p:cNvSpPr>
          <p:nvPr>
            <p:ph type="sldNum" sz="quarter" idx="5"/>
          </p:nvPr>
        </p:nvSpPr>
        <p:spPr/>
        <p:txBody>
          <a:bodyPr/>
          <a:lstStyle/>
          <a:p>
            <a:fld id="{37671F1E-804C-4475-9992-AEF705D76066}" type="slidenum">
              <a:rPr lang="en-US" smtClean="0"/>
              <a:t>43</a:t>
            </a:fld>
            <a:endParaRPr lang="en-US"/>
          </a:p>
        </p:txBody>
      </p:sp>
    </p:spTree>
    <p:extLst>
      <p:ext uri="{BB962C8B-B14F-4D97-AF65-F5344CB8AC3E}">
        <p14:creationId xmlns:p14="http://schemas.microsoft.com/office/powerpoint/2010/main" val="23310059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47</a:t>
            </a:fld>
            <a:endParaRPr lang="en-US"/>
          </a:p>
        </p:txBody>
      </p:sp>
    </p:spTree>
    <p:extLst>
      <p:ext uri="{BB962C8B-B14F-4D97-AF65-F5344CB8AC3E}">
        <p14:creationId xmlns:p14="http://schemas.microsoft.com/office/powerpoint/2010/main" val="19994790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indicate that ACL injury prevention programs could potentially be merged with various motor behavior principles to promote adaptive neuroplasticity to decrease motor coordination errors that lead to </a:t>
            </a:r>
            <a:r>
              <a:rPr lang="en-US" dirty="0" err="1"/>
              <a:t>injur</a:t>
            </a: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48</a:t>
            </a:fld>
            <a:endParaRPr lang="en-US"/>
          </a:p>
        </p:txBody>
      </p:sp>
    </p:spTree>
    <p:extLst>
      <p:ext uri="{BB962C8B-B14F-4D97-AF65-F5344CB8AC3E}">
        <p14:creationId xmlns:p14="http://schemas.microsoft.com/office/powerpoint/2010/main" val="15892617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potentially due to sensory reweighting from the deafferentation of joint mechanoreceptors and/or the use of visually-dominated exercises and internal feedback to the injured joint during physical therapy</a:t>
            </a:r>
            <a:endParaRPr lang="en-US" dirty="0"/>
          </a:p>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49</a:t>
            </a:fld>
            <a:endParaRPr lang="en-US"/>
          </a:p>
        </p:txBody>
      </p:sp>
    </p:spTree>
    <p:extLst>
      <p:ext uri="{BB962C8B-B14F-4D97-AF65-F5344CB8AC3E}">
        <p14:creationId xmlns:p14="http://schemas.microsoft.com/office/powerpoint/2010/main" val="13841539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potentially due to sensory reweighting from the deafferentation of joint mechanoreceptors and/or the use of visually-dominated exercises and internal feedback to the injured joint during physical therapy</a:t>
            </a:r>
            <a:endParaRPr lang="en-US" dirty="0"/>
          </a:p>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50</a:t>
            </a:fld>
            <a:endParaRPr lang="en-US"/>
          </a:p>
        </p:txBody>
      </p:sp>
    </p:spTree>
    <p:extLst>
      <p:ext uri="{BB962C8B-B14F-4D97-AF65-F5344CB8AC3E}">
        <p14:creationId xmlns:p14="http://schemas.microsoft.com/office/powerpoint/2010/main" val="36904362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potentially due to sensory reweighting from the deafferentation of joint mechanoreceptors and/or the use of visually-dominated exercises and internal feedback to the injured joint during physical therapy</a:t>
            </a:r>
            <a:endParaRPr lang="en-US" dirty="0"/>
          </a:p>
          <a:p>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51</a:t>
            </a:fld>
            <a:endParaRPr lang="en-US"/>
          </a:p>
        </p:txBody>
      </p:sp>
    </p:spTree>
    <p:extLst>
      <p:ext uri="{BB962C8B-B14F-4D97-AF65-F5344CB8AC3E}">
        <p14:creationId xmlns:p14="http://schemas.microsoft.com/office/powerpoint/2010/main" val="37600548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Higher activation of the lateral lower extremity muscles (i.e., vastus lateralis, biceps femoris long head) has been shown to increase knee abduction angle, ACL elongation, and overall ACL injury risk</a:t>
            </a: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53</a:t>
            </a:fld>
            <a:endParaRPr lang="en-US"/>
          </a:p>
        </p:txBody>
      </p:sp>
    </p:spTree>
    <p:extLst>
      <p:ext uri="{BB962C8B-B14F-4D97-AF65-F5344CB8AC3E}">
        <p14:creationId xmlns:p14="http://schemas.microsoft.com/office/powerpoint/2010/main" val="28234459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Higher activation of the lateral lower extremity muscles (i.e., vastus lateralis, biceps femoris long head) has been shown to increase knee abduction angle, ACL elongation, and overall ACL injury risk</a:t>
            </a: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54</a:t>
            </a:fld>
            <a:endParaRPr lang="en-US"/>
          </a:p>
        </p:txBody>
      </p:sp>
    </p:spTree>
    <p:extLst>
      <p:ext uri="{BB962C8B-B14F-4D97-AF65-F5344CB8AC3E}">
        <p14:creationId xmlns:p14="http://schemas.microsoft.com/office/powerpoint/2010/main" val="19746733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Higher activation of the lateral lower extremity muscles (i.e., vastus lateralis, biceps femoris long head) has been shown to increase knee abduction angle, ACL elongation, and overall ACL injury risk</a:t>
            </a: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55</a:t>
            </a:fld>
            <a:endParaRPr lang="en-US"/>
          </a:p>
        </p:txBody>
      </p:sp>
    </p:spTree>
    <p:extLst>
      <p:ext uri="{BB962C8B-B14F-4D97-AF65-F5344CB8AC3E}">
        <p14:creationId xmlns:p14="http://schemas.microsoft.com/office/powerpoint/2010/main" val="20575701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Soleus: </a:t>
            </a:r>
            <a:r>
              <a:rPr lang="en-US" b="1" dirty="0">
                <a:solidFill>
                  <a:srgbClr val="FFC000"/>
                </a:solidFill>
              </a:rPr>
              <a:t>Hypothesized to have the same role at the knee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Bi Fem: </a:t>
            </a:r>
            <a:r>
              <a:rPr lang="en-US" sz="1200" b="1" i="0" u="none" strike="noStrike" kern="1200" baseline="0" dirty="0">
                <a:solidFill>
                  <a:schemeClr val="tx1"/>
                </a:solidFill>
                <a:latin typeface="+mn-lt"/>
                <a:ea typeface="+mn-ea"/>
                <a:cs typeface="+mn-cs"/>
              </a:rPr>
              <a:t>Potentially indirectly loads ACL due to dynamic coupling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Semimembranosus: </a:t>
            </a:r>
            <a:r>
              <a:rPr lang="en-US" b="1" dirty="0">
                <a:solidFill>
                  <a:srgbClr val="FFC000"/>
                </a:solidFill>
              </a:rPr>
              <a:t>When contracted, draws the tibia into the femur</a:t>
            </a:r>
            <a:endParaRPr lang="en-US" sz="2000" b="1" dirty="0">
              <a:solidFill>
                <a:srgbClr val="FFC000"/>
              </a:solidFill>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Higher activation of the lateral lower extremity muscles (i.e., vastus lateralis, biceps femoris long head) has been shown to increase knee abduction angle, ACL elongation, and overall ACL injury risk</a:t>
            </a:r>
            <a:endParaRPr lang="en-US" dirty="0"/>
          </a:p>
        </p:txBody>
      </p:sp>
      <p:sp>
        <p:nvSpPr>
          <p:cNvPr id="4" name="Slide Number Placeholder 3"/>
          <p:cNvSpPr>
            <a:spLocks noGrp="1"/>
          </p:cNvSpPr>
          <p:nvPr>
            <p:ph type="sldNum" sz="quarter" idx="5"/>
          </p:nvPr>
        </p:nvSpPr>
        <p:spPr/>
        <p:txBody>
          <a:bodyPr/>
          <a:lstStyle/>
          <a:p>
            <a:fld id="{37671F1E-804C-4475-9992-AEF705D76066}" type="slidenum">
              <a:rPr lang="en-US" smtClean="0"/>
              <a:t>56</a:t>
            </a:fld>
            <a:endParaRPr lang="en-US"/>
          </a:p>
        </p:txBody>
      </p:sp>
    </p:spTree>
    <p:extLst>
      <p:ext uri="{BB962C8B-B14F-4D97-AF65-F5344CB8AC3E}">
        <p14:creationId xmlns:p14="http://schemas.microsoft.com/office/powerpoint/2010/main" val="15490904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Six different riding conditions were evaluated: three power levels (75, 125, and 175 W), each of which was performed at two cadences (60 and 90 rpm).</a:t>
            </a:r>
          </a:p>
          <a:p>
            <a:r>
              <a:rPr lang="en-US" sz="1200" b="0" i="0" kern="1200" dirty="0">
                <a:solidFill>
                  <a:schemeClr val="tx1"/>
                </a:solidFill>
                <a:effectLst/>
                <a:latin typeface="+mn-lt"/>
                <a:ea typeface="+mn-ea"/>
                <a:cs typeface="+mn-cs"/>
              </a:rPr>
              <a:t>No significant differences were found in peak strain values due to changes in power level or cadence.</a:t>
            </a:r>
            <a:endParaRPr lang="en-US" b="1" dirty="0"/>
          </a:p>
        </p:txBody>
      </p:sp>
      <p:sp>
        <p:nvSpPr>
          <p:cNvPr id="4" name="Slide Number Placeholder 3"/>
          <p:cNvSpPr>
            <a:spLocks noGrp="1"/>
          </p:cNvSpPr>
          <p:nvPr>
            <p:ph type="sldNum" sz="quarter" idx="5"/>
          </p:nvPr>
        </p:nvSpPr>
        <p:spPr/>
        <p:txBody>
          <a:bodyPr/>
          <a:lstStyle/>
          <a:p>
            <a:fld id="{37671F1E-804C-4475-9992-AEF705D76066}" type="slidenum">
              <a:rPr lang="en-US" smtClean="0"/>
              <a:t>57</a:t>
            </a:fld>
            <a:endParaRPr lang="en-US"/>
          </a:p>
        </p:txBody>
      </p:sp>
    </p:spTree>
    <p:extLst>
      <p:ext uri="{BB962C8B-B14F-4D97-AF65-F5344CB8AC3E}">
        <p14:creationId xmlns:p14="http://schemas.microsoft.com/office/powerpoint/2010/main" val="12563123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Six different riding conditions were evaluated: three power levels (75, 125, and 175 W), each of which was performed at two cadences (60 and 90 rpm).</a:t>
            </a:r>
          </a:p>
          <a:p>
            <a:r>
              <a:rPr lang="en-US" sz="1200" b="0" i="0" kern="1200" dirty="0">
                <a:solidFill>
                  <a:schemeClr val="tx1"/>
                </a:solidFill>
                <a:effectLst/>
                <a:latin typeface="+mn-lt"/>
                <a:ea typeface="+mn-ea"/>
                <a:cs typeface="+mn-cs"/>
              </a:rPr>
              <a:t>No significant differences were found in peak strain values due to changes in power level or cadence.</a:t>
            </a:r>
            <a:endParaRPr lang="en-US" b="1" dirty="0"/>
          </a:p>
        </p:txBody>
      </p:sp>
      <p:sp>
        <p:nvSpPr>
          <p:cNvPr id="4" name="Slide Number Placeholder 3"/>
          <p:cNvSpPr>
            <a:spLocks noGrp="1"/>
          </p:cNvSpPr>
          <p:nvPr>
            <p:ph type="sldNum" sz="quarter" idx="5"/>
          </p:nvPr>
        </p:nvSpPr>
        <p:spPr/>
        <p:txBody>
          <a:bodyPr/>
          <a:lstStyle/>
          <a:p>
            <a:fld id="{37671F1E-804C-4475-9992-AEF705D76066}" type="slidenum">
              <a:rPr lang="en-US" smtClean="0"/>
              <a:t>58</a:t>
            </a:fld>
            <a:endParaRPr lang="en-US"/>
          </a:p>
        </p:txBody>
      </p:sp>
    </p:spTree>
    <p:extLst>
      <p:ext uri="{BB962C8B-B14F-4D97-AF65-F5344CB8AC3E}">
        <p14:creationId xmlns:p14="http://schemas.microsoft.com/office/powerpoint/2010/main" val="10593478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organizers of Tri-State APTA meeting</a:t>
            </a:r>
          </a:p>
        </p:txBody>
      </p:sp>
      <p:sp>
        <p:nvSpPr>
          <p:cNvPr id="4" name="Slide Number Placeholder 3"/>
          <p:cNvSpPr>
            <a:spLocks noGrp="1"/>
          </p:cNvSpPr>
          <p:nvPr>
            <p:ph type="sldNum" sz="quarter" idx="5"/>
          </p:nvPr>
        </p:nvSpPr>
        <p:spPr/>
        <p:txBody>
          <a:bodyPr/>
          <a:lstStyle/>
          <a:p>
            <a:fld id="{37671F1E-804C-4475-9992-AEF705D76066}" type="slidenum">
              <a:rPr lang="en-US" smtClean="0"/>
              <a:t>68</a:t>
            </a:fld>
            <a:endParaRPr lang="en-US"/>
          </a:p>
        </p:txBody>
      </p:sp>
    </p:spTree>
    <p:extLst>
      <p:ext uri="{BB962C8B-B14F-4D97-AF65-F5344CB8AC3E}">
        <p14:creationId xmlns:p14="http://schemas.microsoft.com/office/powerpoint/2010/main" val="380485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Kinesiolog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605D0F-49BD-4B11-AA39-C2BFBBD7B734}"/>
              </a:ext>
            </a:extLst>
          </p:cNvPr>
          <p:cNvPicPr>
            <a:picLocks noChangeAspect="1"/>
          </p:cNvPicPr>
          <p:nvPr userDrawn="1"/>
        </p:nvPicPr>
        <p:blipFill rotWithShape="1">
          <a:blip r:embed="rId2"/>
          <a:srcRect b="1522"/>
          <a:stretch/>
        </p:blipFill>
        <p:spPr>
          <a:xfrm>
            <a:off x="0" y="1"/>
            <a:ext cx="4683967" cy="6184296"/>
          </a:xfrm>
          <a:custGeom>
            <a:avLst/>
            <a:gdLst>
              <a:gd name="connsiteX0" fmla="*/ 0 w 5115128"/>
              <a:gd name="connsiteY0" fmla="*/ 0 h 6858000"/>
              <a:gd name="connsiteX1" fmla="*/ 5115128 w 5115128"/>
              <a:gd name="connsiteY1" fmla="*/ 0 h 6858000"/>
              <a:gd name="connsiteX2" fmla="*/ 5115128 w 5115128"/>
              <a:gd name="connsiteY2" fmla="*/ 6782327 h 6858000"/>
              <a:gd name="connsiteX3" fmla="*/ 4925573 w 5115128"/>
              <a:gd name="connsiteY3" fmla="*/ 6823980 h 6858000"/>
              <a:gd name="connsiteX4" fmla="*/ 4744770 w 5115128"/>
              <a:gd name="connsiteY4" fmla="*/ 6858000 h 6858000"/>
              <a:gd name="connsiteX5" fmla="*/ 1463060 w 5115128"/>
              <a:gd name="connsiteY5" fmla="*/ 6858000 h 6858000"/>
              <a:gd name="connsiteX6" fmla="*/ 1266742 w 5115128"/>
              <a:gd name="connsiteY6" fmla="*/ 6817034 h 6858000"/>
              <a:gd name="connsiteX7" fmla="*/ 241613 w 5115128"/>
              <a:gd name="connsiteY7" fmla="*/ 6503345 h 6858000"/>
              <a:gd name="connsiteX8" fmla="*/ 0 w 5115128"/>
              <a:gd name="connsiteY8" fmla="*/ 64012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15128" h="6858000">
                <a:moveTo>
                  <a:pt x="0" y="0"/>
                </a:moveTo>
                <a:lnTo>
                  <a:pt x="5115128" y="0"/>
                </a:lnTo>
                <a:lnTo>
                  <a:pt x="5115128" y="6782327"/>
                </a:lnTo>
                <a:lnTo>
                  <a:pt x="4925573" y="6823980"/>
                </a:lnTo>
                <a:lnTo>
                  <a:pt x="4744770" y="6858000"/>
                </a:lnTo>
                <a:lnTo>
                  <a:pt x="1463060" y="6858000"/>
                </a:lnTo>
                <a:lnTo>
                  <a:pt x="1266742" y="6817034"/>
                </a:lnTo>
                <a:cubicBezTo>
                  <a:pt x="914023" y="6736823"/>
                  <a:pt x="571355" y="6632234"/>
                  <a:pt x="241613" y="6503345"/>
                </a:cubicBezTo>
                <a:lnTo>
                  <a:pt x="0" y="6401285"/>
                </a:lnTo>
                <a:close/>
              </a:path>
            </a:pathLst>
          </a:custGeom>
        </p:spPr>
      </p:pic>
      <p:sp>
        <p:nvSpPr>
          <p:cNvPr id="2" name="Title 1">
            <a:extLst>
              <a:ext uri="{FF2B5EF4-FFF2-40B4-BE49-F238E27FC236}">
                <a16:creationId xmlns:a16="http://schemas.microsoft.com/office/drawing/2014/main" id="{0C6E85BB-524C-4841-8826-25DC2E3EBB5F}"/>
              </a:ext>
            </a:extLst>
          </p:cNvPr>
          <p:cNvSpPr>
            <a:spLocks noGrp="1"/>
          </p:cNvSpPr>
          <p:nvPr>
            <p:ph type="ctrTitle"/>
          </p:nvPr>
        </p:nvSpPr>
        <p:spPr>
          <a:xfrm>
            <a:off x="3704254" y="185768"/>
            <a:ext cx="7747518" cy="1982237"/>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4CD444E9-31A1-4BE6-A662-BA01ECA595BB}"/>
              </a:ext>
            </a:extLst>
          </p:cNvPr>
          <p:cNvSpPr>
            <a:spLocks noGrp="1"/>
          </p:cNvSpPr>
          <p:nvPr>
            <p:ph type="subTitle" idx="1"/>
          </p:nvPr>
        </p:nvSpPr>
        <p:spPr>
          <a:xfrm>
            <a:off x="3704254" y="2258430"/>
            <a:ext cx="774751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345878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E85BB-524C-4841-8826-25DC2E3EBB5F}"/>
              </a:ext>
            </a:extLst>
          </p:cNvPr>
          <p:cNvSpPr>
            <a:spLocks noGrp="1"/>
          </p:cNvSpPr>
          <p:nvPr>
            <p:ph type="ctrTitle"/>
          </p:nvPr>
        </p:nvSpPr>
        <p:spPr>
          <a:xfrm>
            <a:off x="2222241" y="1063998"/>
            <a:ext cx="7747518" cy="1982237"/>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4CD444E9-31A1-4BE6-A662-BA01ECA595BB}"/>
              </a:ext>
            </a:extLst>
          </p:cNvPr>
          <p:cNvSpPr>
            <a:spLocks noGrp="1"/>
          </p:cNvSpPr>
          <p:nvPr>
            <p:ph type="subTitle" idx="1"/>
          </p:nvPr>
        </p:nvSpPr>
        <p:spPr>
          <a:xfrm>
            <a:off x="2222241" y="3046235"/>
            <a:ext cx="7747518" cy="53142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26" name="Picture 2">
            <a:extLst>
              <a:ext uri="{FF2B5EF4-FFF2-40B4-BE49-F238E27FC236}">
                <a16:creationId xmlns:a16="http://schemas.microsoft.com/office/drawing/2014/main" id="{26C7AE8A-5B5E-4DE4-A8C1-80A53809DD2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94922" y="4030403"/>
            <a:ext cx="4802155" cy="224350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0A63422B-ED38-4337-BAE1-88F0A0EAD300}"/>
              </a:ext>
            </a:extLst>
          </p:cNvPr>
          <p:cNvSpPr/>
          <p:nvPr userDrawn="1"/>
        </p:nvSpPr>
        <p:spPr>
          <a:xfrm>
            <a:off x="0" y="6176963"/>
            <a:ext cx="12192000" cy="681037"/>
          </a:xfrm>
          <a:prstGeom prst="rect">
            <a:avLst/>
          </a:prstGeom>
          <a:solidFill>
            <a:srgbClr val="FFC00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0610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Photo 1">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D1FB806-73A2-469B-8EEE-451799675E58}"/>
              </a:ext>
            </a:extLst>
          </p:cNvPr>
          <p:cNvGrpSpPr/>
          <p:nvPr userDrawn="1"/>
        </p:nvGrpSpPr>
        <p:grpSpPr>
          <a:xfrm>
            <a:off x="0" y="0"/>
            <a:ext cx="12192000" cy="6858000"/>
            <a:chOff x="0" y="0"/>
            <a:chExt cx="12192000" cy="6858000"/>
          </a:xfrm>
        </p:grpSpPr>
        <p:pic>
          <p:nvPicPr>
            <p:cNvPr id="7" name="Picture 6" descr="A picture containing sky, grass, outdoor, tree&#10;&#10;Description automatically generated">
              <a:extLst>
                <a:ext uri="{FF2B5EF4-FFF2-40B4-BE49-F238E27FC236}">
                  <a16:creationId xmlns:a16="http://schemas.microsoft.com/office/drawing/2014/main" id="{BBE504DB-7294-42BC-AD4D-3A2A7AA96D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8" descr="A picture containing sky, grass, outdoor, tree&#10;&#10;Description automatically generated">
              <a:extLst>
                <a:ext uri="{FF2B5EF4-FFF2-40B4-BE49-F238E27FC236}">
                  <a16:creationId xmlns:a16="http://schemas.microsoft.com/office/drawing/2014/main" id="{681786DB-E20C-4963-BDCD-40E62B5236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6667"/>
            <a:stretch/>
          </p:blipFill>
          <p:spPr>
            <a:xfrm>
              <a:off x="9144000" y="0"/>
              <a:ext cx="3048000" cy="6858000"/>
            </a:xfrm>
            <a:prstGeom prst="rect">
              <a:avLst/>
            </a:prstGeom>
          </p:spPr>
        </p:pic>
      </p:grpSp>
      <p:sp>
        <p:nvSpPr>
          <p:cNvPr id="4" name="Rectangle 3">
            <a:extLst>
              <a:ext uri="{FF2B5EF4-FFF2-40B4-BE49-F238E27FC236}">
                <a16:creationId xmlns:a16="http://schemas.microsoft.com/office/drawing/2014/main" id="{6F7FCF3A-59EB-4808-9DA4-D4E2AC1D9016}"/>
              </a:ext>
            </a:extLst>
          </p:cNvPr>
          <p:cNvSpPr/>
          <p:nvPr userDrawn="1"/>
        </p:nvSpPr>
        <p:spPr>
          <a:xfrm>
            <a:off x="7100596" y="0"/>
            <a:ext cx="50914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6E85BB-524C-4841-8826-25DC2E3EBB5F}"/>
              </a:ext>
            </a:extLst>
          </p:cNvPr>
          <p:cNvSpPr>
            <a:spLocks noGrp="1"/>
          </p:cNvSpPr>
          <p:nvPr>
            <p:ph type="ctrTitle"/>
          </p:nvPr>
        </p:nvSpPr>
        <p:spPr>
          <a:xfrm>
            <a:off x="7545354" y="1063998"/>
            <a:ext cx="4432041" cy="2948165"/>
          </a:xfrm>
        </p:spPr>
        <p:txBody>
          <a:bodyPr anchor="b"/>
          <a:lstStyle>
            <a:lvl1pPr algn="ctr">
              <a:defRPr sz="6000">
                <a:solidFill>
                  <a:schemeClr val="bg2"/>
                </a:solidFill>
              </a:defRPr>
            </a:lvl1pPr>
          </a:lstStyle>
          <a:p>
            <a:r>
              <a:rPr lang="en-US" dirty="0"/>
              <a:t>Click to edit Master title style</a:t>
            </a:r>
          </a:p>
        </p:txBody>
      </p:sp>
      <p:pic>
        <p:nvPicPr>
          <p:cNvPr id="2050" name="Picture 2">
            <a:extLst>
              <a:ext uri="{FF2B5EF4-FFF2-40B4-BE49-F238E27FC236}">
                <a16:creationId xmlns:a16="http://schemas.microsoft.com/office/drawing/2014/main" id="{816969FE-FE46-49C1-9562-7FFB4B6D7B7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28113" y="4083329"/>
            <a:ext cx="4615543" cy="2156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872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B9C2A-4B31-41A5-AF1A-6FE18B9FAF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BF1C89-92B9-48C6-AFCB-575CD9E867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8188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9F8EE-BD62-4DD1-A713-AF20B07576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905B7F-8C6F-4611-A0D7-392C2A5AE4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16C950-2E58-449C-9D40-CA3AC973FF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7062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86CA7-AA25-4C9A-AC51-39E7443B06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9B1EB6-2F04-4D2A-9E1A-A50B619FBD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4B21EC-5812-4657-8CF3-57A1B9C21D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08D0A7-0570-49FB-93BC-DAAF38D207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46D16F-C911-4DD3-B2D8-921AD36A19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9317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A9D52-C8E0-489F-BA2B-95667D16BB1D}"/>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368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684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Kinesiolog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605D0F-49BD-4B11-AA39-C2BFBBD7B734}"/>
              </a:ext>
            </a:extLst>
          </p:cNvPr>
          <p:cNvPicPr>
            <a:picLocks noChangeAspect="1"/>
          </p:cNvPicPr>
          <p:nvPr userDrawn="1"/>
        </p:nvPicPr>
        <p:blipFill rotWithShape="1">
          <a:blip r:embed="rId2"/>
          <a:srcRect b="1522"/>
          <a:stretch/>
        </p:blipFill>
        <p:spPr>
          <a:xfrm>
            <a:off x="0" y="1"/>
            <a:ext cx="4683967" cy="6184296"/>
          </a:xfrm>
          <a:custGeom>
            <a:avLst/>
            <a:gdLst>
              <a:gd name="connsiteX0" fmla="*/ 0 w 5115128"/>
              <a:gd name="connsiteY0" fmla="*/ 0 h 6858000"/>
              <a:gd name="connsiteX1" fmla="*/ 5115128 w 5115128"/>
              <a:gd name="connsiteY1" fmla="*/ 0 h 6858000"/>
              <a:gd name="connsiteX2" fmla="*/ 5115128 w 5115128"/>
              <a:gd name="connsiteY2" fmla="*/ 6782327 h 6858000"/>
              <a:gd name="connsiteX3" fmla="*/ 4925573 w 5115128"/>
              <a:gd name="connsiteY3" fmla="*/ 6823980 h 6858000"/>
              <a:gd name="connsiteX4" fmla="*/ 4744770 w 5115128"/>
              <a:gd name="connsiteY4" fmla="*/ 6858000 h 6858000"/>
              <a:gd name="connsiteX5" fmla="*/ 1463060 w 5115128"/>
              <a:gd name="connsiteY5" fmla="*/ 6858000 h 6858000"/>
              <a:gd name="connsiteX6" fmla="*/ 1266742 w 5115128"/>
              <a:gd name="connsiteY6" fmla="*/ 6817034 h 6858000"/>
              <a:gd name="connsiteX7" fmla="*/ 241613 w 5115128"/>
              <a:gd name="connsiteY7" fmla="*/ 6503345 h 6858000"/>
              <a:gd name="connsiteX8" fmla="*/ 0 w 5115128"/>
              <a:gd name="connsiteY8" fmla="*/ 64012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15128" h="6858000">
                <a:moveTo>
                  <a:pt x="0" y="0"/>
                </a:moveTo>
                <a:lnTo>
                  <a:pt x="5115128" y="0"/>
                </a:lnTo>
                <a:lnTo>
                  <a:pt x="5115128" y="6782327"/>
                </a:lnTo>
                <a:lnTo>
                  <a:pt x="4925573" y="6823980"/>
                </a:lnTo>
                <a:lnTo>
                  <a:pt x="4744770" y="6858000"/>
                </a:lnTo>
                <a:lnTo>
                  <a:pt x="1463060" y="6858000"/>
                </a:lnTo>
                <a:lnTo>
                  <a:pt x="1266742" y="6817034"/>
                </a:lnTo>
                <a:cubicBezTo>
                  <a:pt x="914023" y="6736823"/>
                  <a:pt x="571355" y="6632234"/>
                  <a:pt x="241613" y="6503345"/>
                </a:cubicBezTo>
                <a:lnTo>
                  <a:pt x="0" y="6401285"/>
                </a:lnTo>
                <a:close/>
              </a:path>
            </a:pathLst>
          </a:custGeom>
        </p:spPr>
      </p:pic>
      <p:sp>
        <p:nvSpPr>
          <p:cNvPr id="2" name="Title 1">
            <a:extLst>
              <a:ext uri="{FF2B5EF4-FFF2-40B4-BE49-F238E27FC236}">
                <a16:creationId xmlns:a16="http://schemas.microsoft.com/office/drawing/2014/main" id="{0C6E85BB-524C-4841-8826-25DC2E3EBB5F}"/>
              </a:ext>
            </a:extLst>
          </p:cNvPr>
          <p:cNvSpPr>
            <a:spLocks noGrp="1"/>
          </p:cNvSpPr>
          <p:nvPr>
            <p:ph type="ctrTitle"/>
          </p:nvPr>
        </p:nvSpPr>
        <p:spPr>
          <a:xfrm>
            <a:off x="3704254" y="185768"/>
            <a:ext cx="7747518" cy="1982237"/>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4CD444E9-31A1-4BE6-A662-BA01ECA595BB}"/>
              </a:ext>
            </a:extLst>
          </p:cNvPr>
          <p:cNvSpPr>
            <a:spLocks noGrp="1"/>
          </p:cNvSpPr>
          <p:nvPr>
            <p:ph type="subTitle" idx="1"/>
          </p:nvPr>
        </p:nvSpPr>
        <p:spPr>
          <a:xfrm>
            <a:off x="3704254" y="2258430"/>
            <a:ext cx="774751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49436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E85BB-524C-4841-8826-25DC2E3EBB5F}"/>
              </a:ext>
            </a:extLst>
          </p:cNvPr>
          <p:cNvSpPr>
            <a:spLocks noGrp="1"/>
          </p:cNvSpPr>
          <p:nvPr>
            <p:ph type="ctrTitle"/>
          </p:nvPr>
        </p:nvSpPr>
        <p:spPr>
          <a:xfrm>
            <a:off x="2222241" y="1063998"/>
            <a:ext cx="7747518" cy="1982237"/>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4CD444E9-31A1-4BE6-A662-BA01ECA595BB}"/>
              </a:ext>
            </a:extLst>
          </p:cNvPr>
          <p:cNvSpPr>
            <a:spLocks noGrp="1"/>
          </p:cNvSpPr>
          <p:nvPr>
            <p:ph type="subTitle" idx="1"/>
          </p:nvPr>
        </p:nvSpPr>
        <p:spPr>
          <a:xfrm>
            <a:off x="2222241" y="3046235"/>
            <a:ext cx="7747518" cy="53142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26" name="Picture 2">
            <a:extLst>
              <a:ext uri="{FF2B5EF4-FFF2-40B4-BE49-F238E27FC236}">
                <a16:creationId xmlns:a16="http://schemas.microsoft.com/office/drawing/2014/main" id="{26C7AE8A-5B5E-4DE4-A8C1-80A53809DD2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94922" y="4030403"/>
            <a:ext cx="4802155" cy="224350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0A63422B-ED38-4337-BAE1-88F0A0EAD300}"/>
              </a:ext>
            </a:extLst>
          </p:cNvPr>
          <p:cNvSpPr/>
          <p:nvPr userDrawn="1"/>
        </p:nvSpPr>
        <p:spPr>
          <a:xfrm>
            <a:off x="0" y="6176963"/>
            <a:ext cx="12192000" cy="681037"/>
          </a:xfrm>
          <a:prstGeom prst="rect">
            <a:avLst/>
          </a:prstGeom>
          <a:solidFill>
            <a:srgbClr val="FFC00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7876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Photo 1">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D1FB806-73A2-469B-8EEE-451799675E58}"/>
              </a:ext>
            </a:extLst>
          </p:cNvPr>
          <p:cNvGrpSpPr/>
          <p:nvPr userDrawn="1"/>
        </p:nvGrpSpPr>
        <p:grpSpPr>
          <a:xfrm>
            <a:off x="0" y="0"/>
            <a:ext cx="12192000" cy="6858000"/>
            <a:chOff x="0" y="0"/>
            <a:chExt cx="12192000" cy="6858000"/>
          </a:xfrm>
        </p:grpSpPr>
        <p:pic>
          <p:nvPicPr>
            <p:cNvPr id="7" name="Picture 6" descr="A picture containing sky, grass, outdoor, tree&#10;&#10;Description automatically generated">
              <a:extLst>
                <a:ext uri="{FF2B5EF4-FFF2-40B4-BE49-F238E27FC236}">
                  <a16:creationId xmlns:a16="http://schemas.microsoft.com/office/drawing/2014/main" id="{BBE504DB-7294-42BC-AD4D-3A2A7AA96D9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310" r="5863"/>
            <a:stretch/>
          </p:blipFill>
          <p:spPr>
            <a:xfrm>
              <a:off x="0" y="0"/>
              <a:ext cx="8122298" cy="6858000"/>
            </a:xfrm>
            <a:prstGeom prst="rect">
              <a:avLst/>
            </a:prstGeom>
          </p:spPr>
        </p:pic>
        <p:pic>
          <p:nvPicPr>
            <p:cNvPr id="9" name="Picture 8" descr="A picture containing sky, grass, outdoor, tree&#10;&#10;Description automatically generated">
              <a:extLst>
                <a:ext uri="{FF2B5EF4-FFF2-40B4-BE49-F238E27FC236}">
                  <a16:creationId xmlns:a16="http://schemas.microsoft.com/office/drawing/2014/main" id="{681786DB-E20C-4963-BDCD-40E62B5236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6667"/>
            <a:stretch/>
          </p:blipFill>
          <p:spPr>
            <a:xfrm>
              <a:off x="9144000" y="0"/>
              <a:ext cx="3048000" cy="6858000"/>
            </a:xfrm>
            <a:prstGeom prst="rect">
              <a:avLst/>
            </a:prstGeom>
          </p:spPr>
        </p:pic>
      </p:grpSp>
      <p:sp>
        <p:nvSpPr>
          <p:cNvPr id="4" name="Rectangle 3">
            <a:extLst>
              <a:ext uri="{FF2B5EF4-FFF2-40B4-BE49-F238E27FC236}">
                <a16:creationId xmlns:a16="http://schemas.microsoft.com/office/drawing/2014/main" id="{6F7FCF3A-59EB-4808-9DA4-D4E2AC1D9016}"/>
              </a:ext>
            </a:extLst>
          </p:cNvPr>
          <p:cNvSpPr/>
          <p:nvPr userDrawn="1"/>
        </p:nvSpPr>
        <p:spPr>
          <a:xfrm>
            <a:off x="7100596" y="0"/>
            <a:ext cx="50914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6E85BB-524C-4841-8826-25DC2E3EBB5F}"/>
              </a:ext>
            </a:extLst>
          </p:cNvPr>
          <p:cNvSpPr>
            <a:spLocks noGrp="1"/>
          </p:cNvSpPr>
          <p:nvPr>
            <p:ph type="ctrTitle"/>
          </p:nvPr>
        </p:nvSpPr>
        <p:spPr>
          <a:xfrm>
            <a:off x="7545354" y="1063998"/>
            <a:ext cx="4432041" cy="2948165"/>
          </a:xfrm>
        </p:spPr>
        <p:txBody>
          <a:bodyPr anchor="b"/>
          <a:lstStyle>
            <a:lvl1pPr algn="ctr">
              <a:defRPr sz="6000">
                <a:solidFill>
                  <a:schemeClr val="bg2"/>
                </a:solidFill>
              </a:defRPr>
            </a:lvl1pPr>
          </a:lstStyle>
          <a:p>
            <a:r>
              <a:rPr lang="en-US" dirty="0"/>
              <a:t>Click to edit Master title style</a:t>
            </a:r>
          </a:p>
        </p:txBody>
      </p:sp>
      <p:pic>
        <p:nvPicPr>
          <p:cNvPr id="2050" name="Picture 2">
            <a:extLst>
              <a:ext uri="{FF2B5EF4-FFF2-40B4-BE49-F238E27FC236}">
                <a16:creationId xmlns:a16="http://schemas.microsoft.com/office/drawing/2014/main" id="{816969FE-FE46-49C1-9562-7FFB4B6D7B7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28113" y="4083329"/>
            <a:ext cx="4615543" cy="2156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74860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B9C2A-4B31-41A5-AF1A-6FE18B9FAF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BF1C89-92B9-48C6-AFCB-575CD9E867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44393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9F8EE-BD62-4DD1-A713-AF20B07576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905B7F-8C6F-4611-A0D7-392C2A5AE4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16C950-2E58-449C-9D40-CA3AC973FF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06009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86CA7-AA25-4C9A-AC51-39E7443B06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9B1EB6-2F04-4D2A-9E1A-A50B619FBD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4B21EC-5812-4657-8CF3-57A1B9C21D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08D0A7-0570-49FB-93BC-DAAF38D207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46D16F-C911-4DD3-B2D8-921AD36A19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4825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A9D52-C8E0-489F-BA2B-95667D16BB1D}"/>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02763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559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ti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1.tif"/><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1151C"/>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26C7591-F187-4203-AAE6-7BC005B0689A}"/>
              </a:ext>
            </a:extLst>
          </p:cNvPr>
          <p:cNvSpPr/>
          <p:nvPr userDrawn="1"/>
        </p:nvSpPr>
        <p:spPr>
          <a:xfrm>
            <a:off x="0" y="6176963"/>
            <a:ext cx="12192000" cy="681037"/>
          </a:xfrm>
          <a:prstGeom prst="rect">
            <a:avLst/>
          </a:prstGeom>
          <a:gradFill flip="none" rotWithShape="1">
            <a:gsLst>
              <a:gs pos="0">
                <a:schemeClr val="accent1">
                  <a:alpha val="76000"/>
                </a:schemeClr>
              </a:gs>
              <a:gs pos="76000">
                <a:srgbClr val="11151C"/>
              </a:gs>
              <a:gs pos="93000">
                <a:srgbClr val="11151C"/>
              </a:gs>
              <a:gs pos="75000">
                <a:srgbClr val="11151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0CAF1C2-B754-484A-AA26-01BFECA974B2}"/>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929650" y="6083653"/>
            <a:ext cx="4403676" cy="825689"/>
          </a:xfrm>
          <a:prstGeom prst="rect">
            <a:avLst/>
          </a:prstGeom>
        </p:spPr>
      </p:pic>
      <p:sp>
        <p:nvSpPr>
          <p:cNvPr id="2" name="Title Placeholder 1">
            <a:extLst>
              <a:ext uri="{FF2B5EF4-FFF2-40B4-BE49-F238E27FC236}">
                <a16:creationId xmlns:a16="http://schemas.microsoft.com/office/drawing/2014/main" id="{5C9A4477-4E8A-448A-B5A0-E4D966CEDF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C7EF24C-52D4-4458-9E91-6F937AA412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4188343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Lst>
  <p:txStyles>
    <p:titleStyle>
      <a:lvl1pPr algn="l" defTabSz="914400" rtl="0" eaLnBrk="1" latinLnBrk="0" hangingPunct="1">
        <a:lnSpc>
          <a:spcPct val="90000"/>
        </a:lnSpc>
        <a:spcBef>
          <a:spcPct val="0"/>
        </a:spcBef>
        <a:buNone/>
        <a:defRPr sz="4400" b="1" kern="1200" cap="all" baseline="0">
          <a:solidFill>
            <a:schemeClr val="tx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11151C"/>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26C7591-F187-4203-AAE6-7BC005B0689A}"/>
              </a:ext>
            </a:extLst>
          </p:cNvPr>
          <p:cNvSpPr/>
          <p:nvPr userDrawn="1"/>
        </p:nvSpPr>
        <p:spPr>
          <a:xfrm>
            <a:off x="0" y="6176963"/>
            <a:ext cx="11064240" cy="681037"/>
          </a:xfrm>
          <a:prstGeom prst="rect">
            <a:avLst/>
          </a:prstGeom>
          <a:gradFill flip="none" rotWithShape="1">
            <a:gsLst>
              <a:gs pos="0">
                <a:schemeClr val="accent1">
                  <a:alpha val="76000"/>
                </a:schemeClr>
              </a:gs>
              <a:gs pos="76000">
                <a:srgbClr val="11151C"/>
              </a:gs>
              <a:gs pos="93000">
                <a:srgbClr val="11151C"/>
              </a:gs>
              <a:gs pos="75000">
                <a:srgbClr val="11151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0CAF1C2-B754-484A-AA26-01BFECA974B2}"/>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929650" y="6083653"/>
            <a:ext cx="4403676" cy="825689"/>
          </a:xfrm>
          <a:prstGeom prst="rect">
            <a:avLst/>
          </a:prstGeom>
        </p:spPr>
      </p:pic>
      <p:sp>
        <p:nvSpPr>
          <p:cNvPr id="2" name="Title Placeholder 1">
            <a:extLst>
              <a:ext uri="{FF2B5EF4-FFF2-40B4-BE49-F238E27FC236}">
                <a16:creationId xmlns:a16="http://schemas.microsoft.com/office/drawing/2014/main" id="{5C9A4477-4E8A-448A-B5A0-E4D966CEDF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C7EF24C-52D4-4458-9E91-6F937AA412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7984642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txStyles>
    <p:titleStyle>
      <a:lvl1pPr algn="l" defTabSz="914400" rtl="0" eaLnBrk="1" latinLnBrk="0" hangingPunct="1">
        <a:lnSpc>
          <a:spcPct val="90000"/>
        </a:lnSpc>
        <a:spcBef>
          <a:spcPct val="0"/>
        </a:spcBef>
        <a:buNone/>
        <a:defRPr sz="4400" b="1" kern="1200" cap="all" baseline="0">
          <a:solidFill>
            <a:schemeClr val="tx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FC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FC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hyperlink" Target="https://orthotoolkit.com/acl-rsi/"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hyperlink" Target="https://orthotoolkit.com/tampa-scale-11/"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openxmlformats.org/officeDocument/2006/relationships/image" Target="../media/image36.jpeg"/><Relationship Id="rId5" Type="http://schemas.openxmlformats.org/officeDocument/2006/relationships/image" Target="../media/image35.jpg"/><Relationship Id="rId4" Type="http://schemas.openxmlformats.org/officeDocument/2006/relationships/image" Target="../media/image34.jpg"/></Relationships>
</file>

<file path=ppt/slides/_rels/slide5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8.xml.rels><?xml version="1.0" encoding="UTF-8" standalone="yes"?>
<Relationships xmlns="http://schemas.openxmlformats.org/package/2006/relationships"><Relationship Id="rId3" Type="http://schemas.openxmlformats.org/officeDocument/2006/relationships/hyperlink" Target="mailto:Shelby.peel@usm.edu" TargetMode="External"/><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1D519-6551-408C-81B0-06FBA1E87939}"/>
              </a:ext>
            </a:extLst>
          </p:cNvPr>
          <p:cNvSpPr>
            <a:spLocks noGrp="1"/>
          </p:cNvSpPr>
          <p:nvPr>
            <p:ph type="ctrTitle"/>
          </p:nvPr>
        </p:nvSpPr>
        <p:spPr>
          <a:xfrm>
            <a:off x="267853" y="278202"/>
            <a:ext cx="11656291" cy="1982237"/>
          </a:xfrm>
        </p:spPr>
        <p:txBody>
          <a:bodyPr>
            <a:noAutofit/>
          </a:bodyPr>
          <a:lstStyle/>
          <a:p>
            <a:r>
              <a:rPr lang="en-US" sz="5400" cap="none" dirty="0"/>
              <a:t>Anterior Cruciate Ligament Injury: </a:t>
            </a:r>
            <a:br>
              <a:rPr lang="en-US" sz="5400" cap="none" dirty="0"/>
            </a:br>
            <a:endParaRPr lang="en-US" sz="5400" cap="none" dirty="0"/>
          </a:p>
        </p:txBody>
      </p:sp>
      <p:sp>
        <p:nvSpPr>
          <p:cNvPr id="3" name="Subtitle 2">
            <a:extLst>
              <a:ext uri="{FF2B5EF4-FFF2-40B4-BE49-F238E27FC236}">
                <a16:creationId xmlns:a16="http://schemas.microsoft.com/office/drawing/2014/main" id="{8561EC38-AC66-4C68-821E-CC95F9F7DA35}"/>
              </a:ext>
            </a:extLst>
          </p:cNvPr>
          <p:cNvSpPr>
            <a:spLocks noGrp="1"/>
          </p:cNvSpPr>
          <p:nvPr>
            <p:ph type="subTitle" idx="1"/>
          </p:nvPr>
        </p:nvSpPr>
        <p:spPr>
          <a:xfrm>
            <a:off x="2222238" y="3606444"/>
            <a:ext cx="7747518" cy="531423"/>
          </a:xfrm>
        </p:spPr>
        <p:txBody>
          <a:bodyPr>
            <a:normAutofit/>
          </a:bodyPr>
          <a:lstStyle/>
          <a:p>
            <a:r>
              <a:rPr lang="en-US" sz="2800" dirty="0"/>
              <a:t>Dr. Shelby Peel</a:t>
            </a:r>
          </a:p>
        </p:txBody>
      </p:sp>
      <p:sp>
        <p:nvSpPr>
          <p:cNvPr id="5" name="Title 1">
            <a:extLst>
              <a:ext uri="{FF2B5EF4-FFF2-40B4-BE49-F238E27FC236}">
                <a16:creationId xmlns:a16="http://schemas.microsoft.com/office/drawing/2014/main" id="{470D785C-477A-425A-B2F7-1C7BAD3C7B4D}"/>
              </a:ext>
            </a:extLst>
          </p:cNvPr>
          <p:cNvSpPr txBox="1">
            <a:spLocks/>
          </p:cNvSpPr>
          <p:nvPr/>
        </p:nvSpPr>
        <p:spPr>
          <a:xfrm>
            <a:off x="1543050" y="1269320"/>
            <a:ext cx="9077325" cy="198223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cap="all" baseline="0">
                <a:solidFill>
                  <a:schemeClr val="tx1">
                    <a:lumMod val="7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i="0" u="none" strike="noStrike" kern="1200" cap="none" spc="0" normalizeH="0" baseline="0" noProof="0" dirty="0">
                <a:ln>
                  <a:noFill/>
                </a:ln>
                <a:solidFill>
                  <a:srgbClr val="FFFFFF">
                    <a:lumMod val="75000"/>
                  </a:srgbClr>
                </a:solidFill>
                <a:effectLst/>
                <a:uLnTx/>
                <a:uFillTx/>
                <a:latin typeface="Calibri Light"/>
                <a:ea typeface="+mj-ea"/>
                <a:cs typeface="+mj-cs"/>
              </a:rPr>
              <a:t> </a:t>
            </a:r>
            <a:br>
              <a:rPr kumimoji="0" lang="en-US" sz="3600" i="0" u="none" strike="noStrike" kern="1200" cap="none" spc="0" normalizeH="0" baseline="0" noProof="0" dirty="0">
                <a:ln>
                  <a:noFill/>
                </a:ln>
                <a:solidFill>
                  <a:srgbClr val="FFFFFF">
                    <a:lumMod val="75000"/>
                  </a:srgbClr>
                </a:solidFill>
                <a:effectLst/>
                <a:uLnTx/>
                <a:uFillTx/>
                <a:latin typeface="Calibri Light"/>
                <a:ea typeface="+mj-ea"/>
                <a:cs typeface="+mj-cs"/>
              </a:rPr>
            </a:br>
            <a:r>
              <a:rPr kumimoji="0" lang="en-US" sz="3600" i="0" u="none" strike="noStrike" kern="1200" cap="none" spc="0" normalizeH="0" baseline="0" noProof="0" dirty="0">
                <a:ln>
                  <a:noFill/>
                </a:ln>
                <a:solidFill>
                  <a:srgbClr val="FFFFFF">
                    <a:lumMod val="75000"/>
                  </a:srgbClr>
                </a:solidFill>
                <a:effectLst/>
                <a:uLnTx/>
                <a:uFillTx/>
                <a:latin typeface="Calibri Light"/>
                <a:ea typeface="+mj-ea"/>
                <a:cs typeface="+mj-cs"/>
              </a:rPr>
              <a:t>A Discussion On Injury Mechanisms, Current Rehabilitation, And Future Directions For Physical Therapy </a:t>
            </a:r>
          </a:p>
        </p:txBody>
      </p:sp>
    </p:spTree>
    <p:extLst>
      <p:ext uri="{BB962C8B-B14F-4D97-AF65-F5344CB8AC3E}">
        <p14:creationId xmlns:p14="http://schemas.microsoft.com/office/powerpoint/2010/main" val="506953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ACL Anatomy</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72533" y="1690688"/>
            <a:ext cx="6810022" cy="4351338"/>
          </a:xfrm>
        </p:spPr>
        <p:txBody>
          <a:bodyPr>
            <a:normAutofit fontScale="92500" lnSpcReduction="20000"/>
          </a:bodyPr>
          <a:lstStyle/>
          <a:p>
            <a:r>
              <a:rPr lang="en-US" sz="3200" b="1" dirty="0"/>
              <a:t>Attachment points</a:t>
            </a:r>
          </a:p>
          <a:p>
            <a:pPr lvl="1"/>
            <a:r>
              <a:rPr lang="en-US" sz="2800" b="1" u="sng" dirty="0"/>
              <a:t>Femur:</a:t>
            </a:r>
            <a:r>
              <a:rPr lang="en-US" sz="2800" b="1" dirty="0"/>
              <a:t> medial wall of lateral femoral condyle</a:t>
            </a:r>
          </a:p>
          <a:p>
            <a:pPr marL="457200" lvl="1" indent="0">
              <a:buNone/>
            </a:pPr>
            <a:endParaRPr lang="en-US" sz="400" b="1" dirty="0"/>
          </a:p>
          <a:p>
            <a:pPr lvl="1"/>
            <a:r>
              <a:rPr lang="en-US" sz="2800" b="1" u="sng" dirty="0"/>
              <a:t>Tibia:</a:t>
            </a:r>
            <a:r>
              <a:rPr lang="en-US" sz="2800" b="1" dirty="0"/>
              <a:t> anterior aspect of the medial intercondylar tibial spine</a:t>
            </a:r>
          </a:p>
          <a:p>
            <a:pPr marL="457200" lvl="1" indent="0">
              <a:buNone/>
            </a:pPr>
            <a:endParaRPr lang="en-US" sz="2200" dirty="0"/>
          </a:p>
          <a:p>
            <a:r>
              <a:rPr lang="en-US" sz="3200" b="1" dirty="0"/>
              <a:t>Width: </a:t>
            </a:r>
          </a:p>
          <a:p>
            <a:pPr lvl="1"/>
            <a:r>
              <a:rPr lang="en-US" sz="2800" b="1" dirty="0"/>
              <a:t>7 – 12 mm</a:t>
            </a:r>
          </a:p>
          <a:p>
            <a:pPr lvl="1"/>
            <a:r>
              <a:rPr lang="en-US" sz="2800" b="1" dirty="0"/>
              <a:t>mean width: 11 mm</a:t>
            </a:r>
          </a:p>
          <a:p>
            <a:r>
              <a:rPr lang="en-US" sz="3200" b="1" dirty="0"/>
              <a:t>Length: </a:t>
            </a:r>
          </a:p>
          <a:p>
            <a:pPr lvl="1"/>
            <a:r>
              <a:rPr lang="en-US" sz="2800" b="1" dirty="0"/>
              <a:t>22 – 41 mm</a:t>
            </a:r>
          </a:p>
          <a:p>
            <a:pPr lvl="1"/>
            <a:r>
              <a:rPr lang="en-US" sz="2800" b="1" dirty="0"/>
              <a:t>mean length: 32 mm</a:t>
            </a:r>
          </a:p>
          <a:p>
            <a:pPr marL="457200" lvl="1" indent="0">
              <a:buNone/>
            </a:pPr>
            <a:endParaRPr lang="en-US" sz="2800" dirty="0"/>
          </a:p>
          <a:p>
            <a:endParaRPr lang="en-US" sz="3200" dirty="0"/>
          </a:p>
        </p:txBody>
      </p:sp>
      <p:pic>
        <p:nvPicPr>
          <p:cNvPr id="1026" name="Picture 2" descr="Knee Ligament ACL &amp;amp; PCL on Make a GIF">
            <a:extLst>
              <a:ext uri="{FF2B5EF4-FFF2-40B4-BE49-F238E27FC236}">
                <a16:creationId xmlns:a16="http://schemas.microsoft.com/office/drawing/2014/main" id="{12AA3D4C-CD31-4636-917F-4A5154E52494}"/>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001934" y="2479517"/>
            <a:ext cx="4953000" cy="2773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711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ACL Function</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72533" y="1690688"/>
            <a:ext cx="6810022" cy="4351338"/>
          </a:xfrm>
        </p:spPr>
        <p:txBody>
          <a:bodyPr>
            <a:normAutofit/>
          </a:bodyPr>
          <a:lstStyle/>
          <a:p>
            <a:r>
              <a:rPr lang="en-US" sz="3200" b="1" dirty="0"/>
              <a:t>Primary</a:t>
            </a:r>
          </a:p>
          <a:p>
            <a:pPr lvl="1"/>
            <a:r>
              <a:rPr lang="en-US" sz="2800" b="1" u="sng" dirty="0"/>
              <a:t>RESIST</a:t>
            </a:r>
            <a:r>
              <a:rPr lang="en-US" sz="2800" b="1" dirty="0"/>
              <a:t> anterior tibial translation</a:t>
            </a:r>
          </a:p>
          <a:p>
            <a:pPr marL="457200" lvl="1" indent="0">
              <a:buNone/>
            </a:pPr>
            <a:endParaRPr lang="en-US" sz="2800" dirty="0"/>
          </a:p>
          <a:p>
            <a:pPr marL="457200" lvl="1" indent="0">
              <a:buNone/>
            </a:pPr>
            <a:endParaRPr lang="en-US" sz="2800" dirty="0"/>
          </a:p>
          <a:p>
            <a:endParaRPr lang="en-US" sz="3200" dirty="0"/>
          </a:p>
        </p:txBody>
      </p:sp>
      <p:grpSp>
        <p:nvGrpSpPr>
          <p:cNvPr id="6" name="Group 5">
            <a:extLst>
              <a:ext uri="{FF2B5EF4-FFF2-40B4-BE49-F238E27FC236}">
                <a16:creationId xmlns:a16="http://schemas.microsoft.com/office/drawing/2014/main" id="{03DD7CA4-575F-48D1-8B2E-62BB6F437025}"/>
              </a:ext>
            </a:extLst>
          </p:cNvPr>
          <p:cNvGrpSpPr/>
          <p:nvPr/>
        </p:nvGrpSpPr>
        <p:grpSpPr>
          <a:xfrm>
            <a:off x="7414044" y="2064589"/>
            <a:ext cx="4405423" cy="3524338"/>
            <a:chOff x="7538222" y="1952978"/>
            <a:chExt cx="4405423" cy="3524338"/>
          </a:xfrm>
        </p:grpSpPr>
        <p:pic>
          <p:nvPicPr>
            <p:cNvPr id="5" name="Picture 2" descr="ACL function GIF | b-reddy.org">
              <a:extLst>
                <a:ext uri="{FF2B5EF4-FFF2-40B4-BE49-F238E27FC236}">
                  <a16:creationId xmlns:a16="http://schemas.microsoft.com/office/drawing/2014/main" id="{59F6BB09-3014-430F-9C3E-3FEACA2D9BD7}"/>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538222" y="1952978"/>
              <a:ext cx="4405423" cy="35243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9ED7CCE-4977-4486-A084-B197FCA920B0}"/>
                </a:ext>
              </a:extLst>
            </p:cNvPr>
            <p:cNvSpPr/>
            <p:nvPr/>
          </p:nvSpPr>
          <p:spPr>
            <a:xfrm>
              <a:off x="11063112" y="4946738"/>
              <a:ext cx="880533" cy="519289"/>
            </a:xfrm>
            <a:prstGeom prst="rect">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86597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ACL Function</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72533" y="1690688"/>
            <a:ext cx="6810022" cy="4351338"/>
          </a:xfrm>
        </p:spPr>
        <p:txBody>
          <a:bodyPr>
            <a:normAutofit/>
          </a:bodyPr>
          <a:lstStyle/>
          <a:p>
            <a:r>
              <a:rPr lang="en-US" sz="3200" b="1" dirty="0"/>
              <a:t>Primary</a:t>
            </a:r>
          </a:p>
          <a:p>
            <a:pPr lvl="1"/>
            <a:r>
              <a:rPr lang="en-US" sz="2800" b="1" u="sng" dirty="0"/>
              <a:t>RESIST</a:t>
            </a:r>
            <a:r>
              <a:rPr lang="en-US" sz="2800" b="1" dirty="0"/>
              <a:t> anterior tibial translation</a:t>
            </a:r>
          </a:p>
          <a:p>
            <a:pPr marL="457200" lvl="1" indent="0">
              <a:buNone/>
            </a:pPr>
            <a:endParaRPr lang="en-US" sz="2800" dirty="0"/>
          </a:p>
          <a:p>
            <a:r>
              <a:rPr lang="en-US" sz="3200" b="1" dirty="0"/>
              <a:t>0 – 90° knee flexion: resists 82 – 90% of all anterior tibial translation </a:t>
            </a:r>
          </a:p>
          <a:p>
            <a:pPr marL="457200" lvl="1" indent="0">
              <a:buNone/>
            </a:pPr>
            <a:endParaRPr lang="en-US" sz="2800" dirty="0"/>
          </a:p>
          <a:p>
            <a:endParaRPr lang="en-US" sz="3200" dirty="0"/>
          </a:p>
        </p:txBody>
      </p:sp>
      <p:grpSp>
        <p:nvGrpSpPr>
          <p:cNvPr id="6" name="Group 5">
            <a:extLst>
              <a:ext uri="{FF2B5EF4-FFF2-40B4-BE49-F238E27FC236}">
                <a16:creationId xmlns:a16="http://schemas.microsoft.com/office/drawing/2014/main" id="{03DD7CA4-575F-48D1-8B2E-62BB6F437025}"/>
              </a:ext>
            </a:extLst>
          </p:cNvPr>
          <p:cNvGrpSpPr/>
          <p:nvPr/>
        </p:nvGrpSpPr>
        <p:grpSpPr>
          <a:xfrm>
            <a:off x="7414044" y="2064589"/>
            <a:ext cx="4405423" cy="3524338"/>
            <a:chOff x="7538222" y="1952978"/>
            <a:chExt cx="4405423" cy="3524338"/>
          </a:xfrm>
        </p:grpSpPr>
        <p:pic>
          <p:nvPicPr>
            <p:cNvPr id="5" name="Picture 2" descr="ACL function GIF | b-reddy.org">
              <a:extLst>
                <a:ext uri="{FF2B5EF4-FFF2-40B4-BE49-F238E27FC236}">
                  <a16:creationId xmlns:a16="http://schemas.microsoft.com/office/drawing/2014/main" id="{59F6BB09-3014-430F-9C3E-3FEACA2D9BD7}"/>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538222" y="1952978"/>
              <a:ext cx="4405423" cy="35243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9ED7CCE-4977-4486-A084-B197FCA920B0}"/>
                </a:ext>
              </a:extLst>
            </p:cNvPr>
            <p:cNvSpPr/>
            <p:nvPr/>
          </p:nvSpPr>
          <p:spPr>
            <a:xfrm>
              <a:off x="11063112" y="4946738"/>
              <a:ext cx="880533" cy="519289"/>
            </a:xfrm>
            <a:prstGeom prst="rect">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29848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ACL Function</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72533" y="1690688"/>
            <a:ext cx="6810022" cy="4351338"/>
          </a:xfrm>
        </p:spPr>
        <p:txBody>
          <a:bodyPr>
            <a:normAutofit/>
          </a:bodyPr>
          <a:lstStyle/>
          <a:p>
            <a:r>
              <a:rPr lang="en-US" sz="3200" b="1" dirty="0"/>
              <a:t>Primary</a:t>
            </a:r>
          </a:p>
          <a:p>
            <a:pPr lvl="1"/>
            <a:r>
              <a:rPr lang="en-US" sz="2800" b="1" u="sng" dirty="0"/>
              <a:t>RESIST</a:t>
            </a:r>
            <a:r>
              <a:rPr lang="en-US" sz="2800" b="1" dirty="0"/>
              <a:t> anterior tibial translation</a:t>
            </a:r>
          </a:p>
          <a:p>
            <a:pPr marL="457200" lvl="1" indent="0">
              <a:buNone/>
            </a:pPr>
            <a:endParaRPr lang="en-US" sz="2800" dirty="0"/>
          </a:p>
          <a:p>
            <a:r>
              <a:rPr lang="en-US" sz="3200" b="1" dirty="0"/>
              <a:t>Secondary </a:t>
            </a:r>
          </a:p>
          <a:p>
            <a:pPr lvl="1"/>
            <a:r>
              <a:rPr lang="en-US" sz="2800" b="1" u="sng" dirty="0"/>
              <a:t>RESIST</a:t>
            </a:r>
            <a:r>
              <a:rPr lang="en-US" sz="2800" b="1" dirty="0"/>
              <a:t> tibial internal rotation </a:t>
            </a:r>
          </a:p>
          <a:p>
            <a:endParaRPr lang="en-US" sz="3200" b="1" dirty="0"/>
          </a:p>
          <a:p>
            <a:pPr marL="457200" lvl="1" indent="0">
              <a:buNone/>
            </a:pPr>
            <a:endParaRPr lang="en-US" sz="2800" dirty="0"/>
          </a:p>
          <a:p>
            <a:endParaRPr lang="en-US" sz="3200" dirty="0"/>
          </a:p>
        </p:txBody>
      </p:sp>
      <p:grpSp>
        <p:nvGrpSpPr>
          <p:cNvPr id="6" name="Group 5">
            <a:extLst>
              <a:ext uri="{FF2B5EF4-FFF2-40B4-BE49-F238E27FC236}">
                <a16:creationId xmlns:a16="http://schemas.microsoft.com/office/drawing/2014/main" id="{03DD7CA4-575F-48D1-8B2E-62BB6F437025}"/>
              </a:ext>
            </a:extLst>
          </p:cNvPr>
          <p:cNvGrpSpPr/>
          <p:nvPr/>
        </p:nvGrpSpPr>
        <p:grpSpPr>
          <a:xfrm>
            <a:off x="7414044" y="2064589"/>
            <a:ext cx="4405423" cy="3524338"/>
            <a:chOff x="7538222" y="1952978"/>
            <a:chExt cx="4405423" cy="3524338"/>
          </a:xfrm>
        </p:grpSpPr>
        <p:pic>
          <p:nvPicPr>
            <p:cNvPr id="5" name="Picture 2" descr="ACL function GIF | b-reddy.org">
              <a:extLst>
                <a:ext uri="{FF2B5EF4-FFF2-40B4-BE49-F238E27FC236}">
                  <a16:creationId xmlns:a16="http://schemas.microsoft.com/office/drawing/2014/main" id="{59F6BB09-3014-430F-9C3E-3FEACA2D9BD7}"/>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538222" y="1952978"/>
              <a:ext cx="4405423" cy="35243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9ED7CCE-4977-4486-A084-B197FCA920B0}"/>
                </a:ext>
              </a:extLst>
            </p:cNvPr>
            <p:cNvSpPr/>
            <p:nvPr/>
          </p:nvSpPr>
          <p:spPr>
            <a:xfrm>
              <a:off x="11063112" y="4946738"/>
              <a:ext cx="880533" cy="519289"/>
            </a:xfrm>
            <a:prstGeom prst="rect">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43685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ACL Function</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72533" y="1690688"/>
            <a:ext cx="6547556" cy="4351338"/>
          </a:xfrm>
        </p:spPr>
        <p:txBody>
          <a:bodyPr>
            <a:normAutofit/>
          </a:bodyPr>
          <a:lstStyle/>
          <a:p>
            <a:r>
              <a:rPr lang="en-US" sz="3200" b="1" dirty="0"/>
              <a:t>Important component of knee stability and proprioception</a:t>
            </a:r>
          </a:p>
          <a:p>
            <a:pPr lvl="1"/>
            <a:r>
              <a:rPr lang="en-US" sz="2800" b="1" dirty="0"/>
              <a:t>Contains mechanoreceptors</a:t>
            </a:r>
          </a:p>
          <a:p>
            <a:pPr lvl="2"/>
            <a:r>
              <a:rPr lang="en-US" sz="2400" b="1" dirty="0"/>
              <a:t>Ruffini endings</a:t>
            </a:r>
          </a:p>
          <a:p>
            <a:pPr lvl="2"/>
            <a:r>
              <a:rPr lang="en-US" sz="2400" b="1" dirty="0"/>
              <a:t>Pacinian corpuscles </a:t>
            </a:r>
          </a:p>
          <a:p>
            <a:pPr lvl="2"/>
            <a:r>
              <a:rPr lang="en-US" sz="2400" b="1" dirty="0"/>
              <a:t>Golgi tendon organs</a:t>
            </a:r>
          </a:p>
          <a:p>
            <a:pPr marL="914400" lvl="2" indent="0">
              <a:buNone/>
            </a:pPr>
            <a:endParaRPr lang="en-US" b="1" dirty="0"/>
          </a:p>
          <a:p>
            <a:pPr marL="0" indent="0">
              <a:buNone/>
            </a:pPr>
            <a:endParaRPr lang="en-US" sz="3200" b="1" dirty="0"/>
          </a:p>
          <a:p>
            <a:pPr marL="457200" lvl="1" indent="0">
              <a:buNone/>
            </a:pPr>
            <a:endParaRPr lang="en-US" sz="2800" dirty="0"/>
          </a:p>
          <a:p>
            <a:endParaRPr lang="en-US" sz="3200" dirty="0"/>
          </a:p>
        </p:txBody>
      </p:sp>
      <p:pic>
        <p:nvPicPr>
          <p:cNvPr id="3074" name="Picture 2" descr="Reinnervation and Revascularization in Engineered ACL Healing | SpringerLink">
            <a:extLst>
              <a:ext uri="{FF2B5EF4-FFF2-40B4-BE49-F238E27FC236}">
                <a16:creationId xmlns:a16="http://schemas.microsoft.com/office/drawing/2014/main" id="{14A2537B-7E37-4C2F-9DFE-E4D8FE6989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0089" y="608377"/>
            <a:ext cx="4768850" cy="5257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0916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ACL Function</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72533" y="1690687"/>
            <a:ext cx="6547556" cy="4802187"/>
          </a:xfrm>
        </p:spPr>
        <p:txBody>
          <a:bodyPr>
            <a:normAutofit/>
          </a:bodyPr>
          <a:lstStyle/>
          <a:p>
            <a:r>
              <a:rPr lang="en-US" sz="3200" b="1" dirty="0"/>
              <a:t>Important component of knee stability and proprioception</a:t>
            </a:r>
          </a:p>
          <a:p>
            <a:pPr lvl="1"/>
            <a:r>
              <a:rPr lang="en-US" sz="2800" b="1" dirty="0"/>
              <a:t>Contains mechanoreceptors</a:t>
            </a:r>
          </a:p>
          <a:p>
            <a:pPr lvl="2"/>
            <a:r>
              <a:rPr lang="en-US" sz="2400" b="1" dirty="0"/>
              <a:t>Ruffini endings</a:t>
            </a:r>
          </a:p>
          <a:p>
            <a:pPr lvl="2"/>
            <a:r>
              <a:rPr lang="en-US" sz="2400" b="1" dirty="0"/>
              <a:t>Pacinian corpuscles </a:t>
            </a:r>
          </a:p>
          <a:p>
            <a:pPr lvl="2"/>
            <a:r>
              <a:rPr lang="en-US" sz="2400" b="1" dirty="0"/>
              <a:t>Golgi tendon organs</a:t>
            </a:r>
          </a:p>
          <a:p>
            <a:pPr marL="914400" lvl="2" indent="0">
              <a:buNone/>
            </a:pPr>
            <a:endParaRPr lang="en-US" b="1" dirty="0"/>
          </a:p>
          <a:p>
            <a:r>
              <a:rPr lang="en-US" sz="3200" b="1" dirty="0"/>
              <a:t>Relay information regarding anterior tibial translation to the central nervous system</a:t>
            </a:r>
          </a:p>
          <a:p>
            <a:pPr marL="914400" lvl="2" indent="0">
              <a:buNone/>
            </a:pPr>
            <a:endParaRPr lang="en-US" b="1" dirty="0"/>
          </a:p>
          <a:p>
            <a:pPr lvl="2"/>
            <a:endParaRPr lang="en-US" b="1" dirty="0"/>
          </a:p>
          <a:p>
            <a:endParaRPr lang="en-US" sz="3200" b="1" dirty="0"/>
          </a:p>
          <a:p>
            <a:pPr marL="457200" lvl="1" indent="0">
              <a:buNone/>
            </a:pPr>
            <a:endParaRPr lang="en-US" sz="2800" dirty="0"/>
          </a:p>
          <a:p>
            <a:endParaRPr lang="en-US" sz="3200" dirty="0"/>
          </a:p>
        </p:txBody>
      </p:sp>
      <p:pic>
        <p:nvPicPr>
          <p:cNvPr id="3074" name="Picture 2" descr="Reinnervation and Revascularization in Engineered ACL Healing | SpringerLink">
            <a:extLst>
              <a:ext uri="{FF2B5EF4-FFF2-40B4-BE49-F238E27FC236}">
                <a16:creationId xmlns:a16="http://schemas.microsoft.com/office/drawing/2014/main" id="{14A2537B-7E37-4C2F-9DFE-E4D8FE6989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0089" y="608377"/>
            <a:ext cx="4768850" cy="5257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133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a:xfrm>
            <a:off x="838200" y="365125"/>
            <a:ext cx="10515600" cy="1325563"/>
          </a:xfrm>
        </p:spPr>
        <p:txBody>
          <a:bodyPr/>
          <a:lstStyle/>
          <a:p>
            <a:r>
              <a:rPr lang="en-US" dirty="0"/>
              <a:t>ACL Injury Mechanisms</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72533" y="1690688"/>
            <a:ext cx="6409267" cy="4351338"/>
          </a:xfrm>
        </p:spPr>
        <p:txBody>
          <a:bodyPr>
            <a:normAutofit/>
          </a:bodyPr>
          <a:lstStyle/>
          <a:p>
            <a:r>
              <a:rPr lang="en-US" b="1" dirty="0"/>
              <a:t>Occurs when load on the ACL has surpassed the threshold of load the ACL can withstand </a:t>
            </a:r>
          </a:p>
          <a:p>
            <a:pPr lvl="1"/>
            <a:r>
              <a:rPr lang="en-US" sz="2800" b="1" dirty="0"/>
              <a:t>Mean maximal load for 22 – 35 </a:t>
            </a:r>
            <a:r>
              <a:rPr lang="en-US" sz="2800" b="1" dirty="0" err="1"/>
              <a:t>yrs</a:t>
            </a:r>
            <a:r>
              <a:rPr lang="en-US" sz="2800" b="1" dirty="0"/>
              <a:t>: </a:t>
            </a:r>
          </a:p>
          <a:p>
            <a:pPr lvl="2"/>
            <a:r>
              <a:rPr lang="en-US" sz="2400" b="1" dirty="0"/>
              <a:t>2160 ± 157 N (</a:t>
            </a:r>
            <a:r>
              <a:rPr lang="en-US" sz="2400" b="1" dirty="0">
                <a:solidFill>
                  <a:schemeClr val="bg1"/>
                </a:solidFill>
              </a:rPr>
              <a:t>~485 ± 35lbs/force)</a:t>
            </a:r>
            <a:endParaRPr lang="en-US" sz="2400" b="1" dirty="0"/>
          </a:p>
          <a:p>
            <a:pPr lvl="2"/>
            <a:endParaRPr lang="en-US" b="1" dirty="0"/>
          </a:p>
          <a:p>
            <a:endParaRPr lang="en-US" sz="3200" b="1" dirty="0"/>
          </a:p>
          <a:p>
            <a:pPr marL="457200" lvl="1" indent="0">
              <a:buNone/>
            </a:pPr>
            <a:endParaRPr lang="en-US" sz="2800" dirty="0"/>
          </a:p>
          <a:p>
            <a:endParaRPr lang="en-US" sz="3200" dirty="0"/>
          </a:p>
        </p:txBody>
      </p:sp>
      <p:sp>
        <p:nvSpPr>
          <p:cNvPr id="13" name="Rectangle 12">
            <a:extLst>
              <a:ext uri="{FF2B5EF4-FFF2-40B4-BE49-F238E27FC236}">
                <a16:creationId xmlns:a16="http://schemas.microsoft.com/office/drawing/2014/main" id="{71058B06-3999-4D3B-A600-156E4FE4870B}"/>
              </a:ext>
            </a:extLst>
          </p:cNvPr>
          <p:cNvSpPr/>
          <p:nvPr/>
        </p:nvSpPr>
        <p:spPr>
          <a:xfrm>
            <a:off x="11246555" y="1735159"/>
            <a:ext cx="945445" cy="3773135"/>
          </a:xfrm>
          <a:prstGeom prst="rect">
            <a:avLst/>
          </a:prstGeom>
          <a:solidFill>
            <a:srgbClr val="11151C"/>
          </a:solidFill>
          <a:ln>
            <a:solidFill>
              <a:srgbClr val="1115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2" name="Picture 4" descr="6 Tensile response of the ACL divided into four regions based on load... |  Download Scientific Diagram">
            <a:extLst>
              <a:ext uri="{FF2B5EF4-FFF2-40B4-BE49-F238E27FC236}">
                <a16:creationId xmlns:a16="http://schemas.microsoft.com/office/drawing/2014/main" id="{40BD78DC-B8C4-4BC0-B830-72104FB786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9039" y="1766887"/>
            <a:ext cx="5019675" cy="3324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2942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err="1"/>
              <a:t>Acl</a:t>
            </a:r>
            <a:r>
              <a:rPr lang="en-US" dirty="0"/>
              <a:t> injury</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27379" y="1690688"/>
            <a:ext cx="5960533" cy="4351338"/>
          </a:xfrm>
        </p:spPr>
        <p:txBody>
          <a:bodyPr>
            <a:normAutofit/>
          </a:bodyPr>
          <a:lstStyle/>
          <a:p>
            <a:r>
              <a:rPr lang="en-US" b="1" dirty="0">
                <a:cs typeface="Arial" panose="020B0604020202020204" pitchFamily="34" charset="0"/>
              </a:rPr>
              <a:t>Approximately </a:t>
            </a:r>
            <a:r>
              <a:rPr lang="en-US" b="1" u="sng" dirty="0">
                <a:cs typeface="Arial" panose="020B0604020202020204" pitchFamily="34" charset="0"/>
              </a:rPr>
              <a:t>250,000 injuries</a:t>
            </a:r>
            <a:r>
              <a:rPr lang="en-US" b="1" dirty="0">
                <a:cs typeface="Arial" panose="020B0604020202020204" pitchFamily="34" charset="0"/>
              </a:rPr>
              <a:t> occur in the USA every year</a:t>
            </a:r>
          </a:p>
          <a:p>
            <a:endParaRPr lang="en-US" sz="1800" b="1" dirty="0">
              <a:cs typeface="Arial" panose="020B0604020202020204" pitchFamily="34" charset="0"/>
            </a:endParaRPr>
          </a:p>
          <a:p>
            <a:r>
              <a:rPr lang="en-US" b="1" dirty="0">
                <a:cs typeface="Arial" panose="020B0604020202020204" pitchFamily="34" charset="0"/>
              </a:rPr>
              <a:t>Rate of ACL injuries continues to increase</a:t>
            </a:r>
          </a:p>
          <a:p>
            <a:pPr lvl="1"/>
            <a:r>
              <a:rPr lang="en-US" sz="2000" b="1" dirty="0">
                <a:cs typeface="Arial" panose="020B0604020202020204" pitchFamily="34" charset="0"/>
              </a:rPr>
              <a:t>32.9 per 100,000 person/year  (1994)</a:t>
            </a:r>
          </a:p>
          <a:p>
            <a:pPr lvl="1"/>
            <a:r>
              <a:rPr lang="en-US" sz="2000" b="1" dirty="0">
                <a:cs typeface="Arial" panose="020B0604020202020204" pitchFamily="34" charset="0"/>
              </a:rPr>
              <a:t>43.5 per 100,000 person/years (2006)</a:t>
            </a:r>
          </a:p>
          <a:p>
            <a:pPr marL="457200" lvl="1" indent="0">
              <a:buNone/>
            </a:pPr>
            <a:endParaRPr lang="en-US" b="1" dirty="0">
              <a:cs typeface="Arial" panose="020B0604020202020204" pitchFamily="34" charset="0"/>
            </a:endParaRPr>
          </a:p>
          <a:p>
            <a:r>
              <a:rPr lang="en-US" b="1" dirty="0">
                <a:cs typeface="Arial" panose="020B0604020202020204" pitchFamily="34" charset="0"/>
              </a:rPr>
              <a:t>70% of all ACL injuries are considered </a:t>
            </a:r>
            <a:r>
              <a:rPr lang="en-US" b="1" dirty="0">
                <a:solidFill>
                  <a:srgbClr val="FFC000"/>
                </a:solidFill>
                <a:cs typeface="Arial" panose="020B0604020202020204" pitchFamily="34" charset="0"/>
              </a:rPr>
              <a:t>“noncontact”</a:t>
            </a:r>
          </a:p>
          <a:p>
            <a:endParaRPr lang="en-US" dirty="0"/>
          </a:p>
        </p:txBody>
      </p:sp>
      <p:pic>
        <p:nvPicPr>
          <p:cNvPr id="4" name="Picture 4" descr="Image result for noncontact acl gif">
            <a:extLst>
              <a:ext uri="{FF2B5EF4-FFF2-40B4-BE49-F238E27FC236}">
                <a16:creationId xmlns:a16="http://schemas.microsoft.com/office/drawing/2014/main" id="{DB206A0E-DD48-4AE8-85BB-5B66CEA889F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762048" y="1845656"/>
            <a:ext cx="5629668" cy="316668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C342D98-E115-4628-8D79-3EFB8A740627}"/>
              </a:ext>
            </a:extLst>
          </p:cNvPr>
          <p:cNvSpPr/>
          <p:nvPr/>
        </p:nvSpPr>
        <p:spPr>
          <a:xfrm>
            <a:off x="11715048" y="1845656"/>
            <a:ext cx="676668" cy="3166688"/>
          </a:xfrm>
          <a:prstGeom prst="rect">
            <a:avLst/>
          </a:prstGeom>
          <a:solidFill>
            <a:srgbClr val="11151C"/>
          </a:solidFill>
          <a:ln>
            <a:solidFill>
              <a:srgbClr val="1115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916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771FD-FBEB-41BD-8125-7CE362772D7A}"/>
              </a:ext>
            </a:extLst>
          </p:cNvPr>
          <p:cNvSpPr>
            <a:spLocks noGrp="1"/>
          </p:cNvSpPr>
          <p:nvPr>
            <p:ph type="title"/>
          </p:nvPr>
        </p:nvSpPr>
        <p:spPr/>
        <p:txBody>
          <a:bodyPr/>
          <a:lstStyle/>
          <a:p>
            <a:r>
              <a:rPr lang="en-US" dirty="0" err="1"/>
              <a:t>Acl</a:t>
            </a:r>
            <a:r>
              <a:rPr lang="en-US" dirty="0"/>
              <a:t> injury Risk Factors</a:t>
            </a:r>
          </a:p>
        </p:txBody>
      </p:sp>
      <p:sp>
        <p:nvSpPr>
          <p:cNvPr id="4" name="Freeform: Shape 3">
            <a:extLst>
              <a:ext uri="{FF2B5EF4-FFF2-40B4-BE49-F238E27FC236}">
                <a16:creationId xmlns:a16="http://schemas.microsoft.com/office/drawing/2014/main" id="{4B92C18A-D138-4587-B475-1157D6B8D60F}"/>
              </a:ext>
            </a:extLst>
          </p:cNvPr>
          <p:cNvSpPr/>
          <p:nvPr/>
        </p:nvSpPr>
        <p:spPr>
          <a:xfrm rot="16200000">
            <a:off x="401351" y="3970556"/>
            <a:ext cx="3239535" cy="656610"/>
          </a:xfrm>
          <a:custGeom>
            <a:avLst/>
            <a:gdLst>
              <a:gd name="connsiteX0" fmla="*/ 0 w 3239535"/>
              <a:gd name="connsiteY0" fmla="*/ 0 h 656610"/>
              <a:gd name="connsiteX1" fmla="*/ 3239535 w 3239535"/>
              <a:gd name="connsiteY1" fmla="*/ 0 h 656610"/>
              <a:gd name="connsiteX2" fmla="*/ 3239535 w 3239535"/>
              <a:gd name="connsiteY2" fmla="*/ 656610 h 656610"/>
              <a:gd name="connsiteX3" fmla="*/ 0 w 3239535"/>
              <a:gd name="connsiteY3" fmla="*/ 656610 h 656610"/>
              <a:gd name="connsiteX4" fmla="*/ 0 w 3239535"/>
              <a:gd name="connsiteY4" fmla="*/ 0 h 656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9535" h="656610">
                <a:moveTo>
                  <a:pt x="0" y="0"/>
                </a:moveTo>
                <a:lnTo>
                  <a:pt x="3239535" y="0"/>
                </a:lnTo>
                <a:lnTo>
                  <a:pt x="3239535" y="656610"/>
                </a:lnTo>
                <a:lnTo>
                  <a:pt x="0" y="65661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0" rIns="579094" bIns="-1" numCol="1" spcCol="1270" anchor="t" anchorCtr="0">
            <a:noAutofit/>
          </a:bodyPr>
          <a:lstStyle/>
          <a:p>
            <a:pPr marL="0" lvl="0" indent="0" algn="r" defTabSz="2089150">
              <a:lnSpc>
                <a:spcPct val="90000"/>
              </a:lnSpc>
              <a:spcBef>
                <a:spcPct val="0"/>
              </a:spcBef>
              <a:spcAft>
                <a:spcPct val="35000"/>
              </a:spcAft>
              <a:buNone/>
            </a:pPr>
            <a:r>
              <a:rPr lang="en-US" sz="4700" b="1" kern="1200" dirty="0">
                <a:solidFill>
                  <a:schemeClr val="tx1"/>
                </a:solidFill>
              </a:rPr>
              <a:t>Internal	</a:t>
            </a:r>
          </a:p>
        </p:txBody>
      </p:sp>
      <p:sp>
        <p:nvSpPr>
          <p:cNvPr id="5" name="Freeform: Shape 4">
            <a:extLst>
              <a:ext uri="{FF2B5EF4-FFF2-40B4-BE49-F238E27FC236}">
                <a16:creationId xmlns:a16="http://schemas.microsoft.com/office/drawing/2014/main" id="{61A977AF-7100-46A3-B8B2-8E9D8460D727}"/>
              </a:ext>
            </a:extLst>
          </p:cNvPr>
          <p:cNvSpPr/>
          <p:nvPr/>
        </p:nvSpPr>
        <p:spPr>
          <a:xfrm>
            <a:off x="2349423" y="2679093"/>
            <a:ext cx="3270617" cy="3239535"/>
          </a:xfrm>
          <a:custGeom>
            <a:avLst/>
            <a:gdLst>
              <a:gd name="connsiteX0" fmla="*/ 0 w 3270617"/>
              <a:gd name="connsiteY0" fmla="*/ 0 h 3239535"/>
              <a:gd name="connsiteX1" fmla="*/ 3270617 w 3270617"/>
              <a:gd name="connsiteY1" fmla="*/ 0 h 3239535"/>
              <a:gd name="connsiteX2" fmla="*/ 3270617 w 3270617"/>
              <a:gd name="connsiteY2" fmla="*/ 3239535 h 3239535"/>
              <a:gd name="connsiteX3" fmla="*/ 0 w 3270617"/>
              <a:gd name="connsiteY3" fmla="*/ 3239535 h 3239535"/>
              <a:gd name="connsiteX4" fmla="*/ 0 w 3270617"/>
              <a:gd name="connsiteY4" fmla="*/ 0 h 323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0617" h="3239535">
                <a:moveTo>
                  <a:pt x="0" y="0"/>
                </a:moveTo>
                <a:lnTo>
                  <a:pt x="3270617" y="0"/>
                </a:lnTo>
                <a:lnTo>
                  <a:pt x="3270617" y="3239535"/>
                </a:lnTo>
                <a:lnTo>
                  <a:pt x="0" y="3239535"/>
                </a:lnTo>
                <a:lnTo>
                  <a:pt x="0" y="0"/>
                </a:lnTo>
                <a:close/>
              </a:path>
            </a:pathLst>
          </a:custGeom>
          <a:solidFill>
            <a:schemeClr val="bg1"/>
          </a:solidFill>
          <a:ln w="57150">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4696" tIns="579094" rIns="234696" bIns="234696" numCol="1" spcCol="1270" anchor="t" anchorCtr="0">
            <a:noAutofit/>
          </a:bodyPr>
          <a:lstStyle/>
          <a:p>
            <a:pPr marL="228600" lvl="1" indent="-228600" algn="l" defTabSz="1155700">
              <a:lnSpc>
                <a:spcPct val="90000"/>
              </a:lnSpc>
              <a:spcBef>
                <a:spcPct val="0"/>
              </a:spcBef>
              <a:spcAft>
                <a:spcPct val="15000"/>
              </a:spcAft>
              <a:buChar char="•"/>
            </a:pPr>
            <a:r>
              <a:rPr lang="en-US" sz="2600" b="1" kern="1200" dirty="0">
                <a:solidFill>
                  <a:schemeClr val="bg2"/>
                </a:solidFill>
              </a:rPr>
              <a:t>Anatomical variables</a:t>
            </a:r>
          </a:p>
          <a:p>
            <a:pPr marL="228600" lvl="1" indent="-228600" algn="l" defTabSz="1155700">
              <a:lnSpc>
                <a:spcPct val="90000"/>
              </a:lnSpc>
              <a:spcBef>
                <a:spcPct val="0"/>
              </a:spcBef>
              <a:spcAft>
                <a:spcPct val="15000"/>
              </a:spcAft>
              <a:buChar char="•"/>
            </a:pPr>
            <a:r>
              <a:rPr lang="en-US" sz="2600" b="1" kern="1200" dirty="0">
                <a:solidFill>
                  <a:schemeClr val="bg2"/>
                </a:solidFill>
              </a:rPr>
              <a:t>Age</a:t>
            </a:r>
          </a:p>
          <a:p>
            <a:pPr marL="228600" lvl="1" indent="-228600" algn="l" defTabSz="1155700">
              <a:lnSpc>
                <a:spcPct val="90000"/>
              </a:lnSpc>
              <a:spcBef>
                <a:spcPct val="0"/>
              </a:spcBef>
              <a:spcAft>
                <a:spcPct val="15000"/>
              </a:spcAft>
              <a:buChar char="•"/>
            </a:pPr>
            <a:r>
              <a:rPr lang="en-US" sz="2600" b="1" kern="1200" dirty="0">
                <a:solidFill>
                  <a:schemeClr val="bg2"/>
                </a:solidFill>
              </a:rPr>
              <a:t>Gender</a:t>
            </a:r>
          </a:p>
          <a:p>
            <a:pPr marL="228600" lvl="1" indent="-228600" algn="l" defTabSz="1155700">
              <a:lnSpc>
                <a:spcPct val="90000"/>
              </a:lnSpc>
              <a:spcBef>
                <a:spcPct val="0"/>
              </a:spcBef>
              <a:spcAft>
                <a:spcPct val="15000"/>
              </a:spcAft>
              <a:buChar char="•"/>
            </a:pPr>
            <a:r>
              <a:rPr lang="en-US" sz="2600" b="1" kern="1200" dirty="0">
                <a:solidFill>
                  <a:schemeClr val="bg2"/>
                </a:solidFill>
              </a:rPr>
              <a:t>Prior ACL injury</a:t>
            </a:r>
          </a:p>
          <a:p>
            <a:pPr marL="228600" lvl="1" indent="-228600" algn="l" defTabSz="1155700">
              <a:lnSpc>
                <a:spcPct val="90000"/>
              </a:lnSpc>
              <a:spcBef>
                <a:spcPct val="0"/>
              </a:spcBef>
              <a:spcAft>
                <a:spcPct val="15000"/>
              </a:spcAft>
              <a:buChar char="•"/>
            </a:pPr>
            <a:r>
              <a:rPr lang="en-US" sz="2600" b="1" kern="1200" dirty="0">
                <a:solidFill>
                  <a:schemeClr val="bg2"/>
                </a:solidFill>
              </a:rPr>
              <a:t>Fatigue</a:t>
            </a:r>
          </a:p>
        </p:txBody>
      </p:sp>
      <p:sp>
        <p:nvSpPr>
          <p:cNvPr id="6" name="Rectangle 5">
            <a:extLst>
              <a:ext uri="{FF2B5EF4-FFF2-40B4-BE49-F238E27FC236}">
                <a16:creationId xmlns:a16="http://schemas.microsoft.com/office/drawing/2014/main" id="{101320AF-EB7C-4ACA-93E6-9A2DEBBB400F}"/>
              </a:ext>
            </a:extLst>
          </p:cNvPr>
          <p:cNvSpPr/>
          <p:nvPr/>
        </p:nvSpPr>
        <p:spPr>
          <a:xfrm>
            <a:off x="1692812" y="1812367"/>
            <a:ext cx="1313221" cy="1313221"/>
          </a:xfrm>
          <a:prstGeom prst="rect">
            <a:avLst/>
          </a:prstGeom>
          <a:blipFill>
            <a:blip r:embed="rId2">
              <a:extLst>
                <a:ext uri="{28A0092B-C50C-407E-A947-70E740481C1C}">
                  <a14:useLocalDpi xmlns:a14="http://schemas.microsoft.com/office/drawing/2010/main" val="0"/>
                </a:ext>
              </a:extLst>
            </a:blip>
            <a:srcRect/>
            <a:stretch>
              <a:fillRect l="-25000" r="-25000"/>
            </a:stretch>
          </a:blipFill>
          <a:ln>
            <a:solidFill>
              <a:schemeClr val="accent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7" name="Freeform: Shape 6">
            <a:extLst>
              <a:ext uri="{FF2B5EF4-FFF2-40B4-BE49-F238E27FC236}">
                <a16:creationId xmlns:a16="http://schemas.microsoft.com/office/drawing/2014/main" id="{D01C1F2E-4565-4C17-8D10-817C424DA09C}"/>
              </a:ext>
            </a:extLst>
          </p:cNvPr>
          <p:cNvSpPr/>
          <p:nvPr/>
        </p:nvSpPr>
        <p:spPr>
          <a:xfrm rot="16200000">
            <a:off x="5186504" y="3970556"/>
            <a:ext cx="3239535" cy="656610"/>
          </a:xfrm>
          <a:custGeom>
            <a:avLst/>
            <a:gdLst>
              <a:gd name="connsiteX0" fmla="*/ 0 w 3239535"/>
              <a:gd name="connsiteY0" fmla="*/ 0 h 656610"/>
              <a:gd name="connsiteX1" fmla="*/ 3239535 w 3239535"/>
              <a:gd name="connsiteY1" fmla="*/ 0 h 656610"/>
              <a:gd name="connsiteX2" fmla="*/ 3239535 w 3239535"/>
              <a:gd name="connsiteY2" fmla="*/ 656610 h 656610"/>
              <a:gd name="connsiteX3" fmla="*/ 0 w 3239535"/>
              <a:gd name="connsiteY3" fmla="*/ 656610 h 656610"/>
              <a:gd name="connsiteX4" fmla="*/ 0 w 3239535"/>
              <a:gd name="connsiteY4" fmla="*/ 0 h 656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9535" h="656610">
                <a:moveTo>
                  <a:pt x="0" y="0"/>
                </a:moveTo>
                <a:lnTo>
                  <a:pt x="3239535" y="0"/>
                </a:lnTo>
                <a:lnTo>
                  <a:pt x="3239535" y="656610"/>
                </a:lnTo>
                <a:lnTo>
                  <a:pt x="0" y="65661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0" rIns="579094" bIns="-1" numCol="1" spcCol="1270" anchor="t" anchorCtr="0">
            <a:noAutofit/>
          </a:bodyPr>
          <a:lstStyle/>
          <a:p>
            <a:pPr marL="0" lvl="0" indent="0" algn="r" defTabSz="2089150">
              <a:lnSpc>
                <a:spcPct val="90000"/>
              </a:lnSpc>
              <a:spcBef>
                <a:spcPct val="0"/>
              </a:spcBef>
              <a:spcAft>
                <a:spcPct val="35000"/>
              </a:spcAft>
              <a:buNone/>
            </a:pPr>
            <a:r>
              <a:rPr lang="en-US" sz="4700" b="1" kern="1200" dirty="0">
                <a:solidFill>
                  <a:schemeClr val="tx1"/>
                </a:solidFill>
              </a:rPr>
              <a:t>External</a:t>
            </a:r>
          </a:p>
        </p:txBody>
      </p:sp>
      <p:sp>
        <p:nvSpPr>
          <p:cNvPr id="8" name="Freeform: Shape 7">
            <a:extLst>
              <a:ext uri="{FF2B5EF4-FFF2-40B4-BE49-F238E27FC236}">
                <a16:creationId xmlns:a16="http://schemas.microsoft.com/office/drawing/2014/main" id="{3F887C57-CD50-425D-9A78-418F971D999C}"/>
              </a:ext>
            </a:extLst>
          </p:cNvPr>
          <p:cNvSpPr/>
          <p:nvPr/>
        </p:nvSpPr>
        <p:spPr>
          <a:xfrm>
            <a:off x="7134578" y="2679093"/>
            <a:ext cx="3270617" cy="3239535"/>
          </a:xfrm>
          <a:custGeom>
            <a:avLst/>
            <a:gdLst>
              <a:gd name="connsiteX0" fmla="*/ 0 w 3270617"/>
              <a:gd name="connsiteY0" fmla="*/ 0 h 3239535"/>
              <a:gd name="connsiteX1" fmla="*/ 3270617 w 3270617"/>
              <a:gd name="connsiteY1" fmla="*/ 0 h 3239535"/>
              <a:gd name="connsiteX2" fmla="*/ 3270617 w 3270617"/>
              <a:gd name="connsiteY2" fmla="*/ 3239535 h 3239535"/>
              <a:gd name="connsiteX3" fmla="*/ 0 w 3270617"/>
              <a:gd name="connsiteY3" fmla="*/ 3239535 h 3239535"/>
              <a:gd name="connsiteX4" fmla="*/ 0 w 3270617"/>
              <a:gd name="connsiteY4" fmla="*/ 0 h 323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0617" h="3239535">
                <a:moveTo>
                  <a:pt x="0" y="0"/>
                </a:moveTo>
                <a:lnTo>
                  <a:pt x="3270617" y="0"/>
                </a:lnTo>
                <a:lnTo>
                  <a:pt x="3270617" y="3239535"/>
                </a:lnTo>
                <a:lnTo>
                  <a:pt x="0" y="3239535"/>
                </a:lnTo>
                <a:lnTo>
                  <a:pt x="0" y="0"/>
                </a:lnTo>
                <a:close/>
              </a:path>
            </a:pathLst>
          </a:custGeom>
          <a:solidFill>
            <a:schemeClr val="bg1"/>
          </a:solidFill>
          <a:ln w="57150">
            <a:solidFill>
              <a:srgbClr val="FFC000"/>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4696" tIns="579094" rIns="234696" bIns="234696" numCol="1" spcCol="1270" anchor="t" anchorCtr="0">
            <a:noAutofit/>
          </a:bodyPr>
          <a:lstStyle/>
          <a:p>
            <a:pPr marL="228600" lvl="1" indent="-228600" algn="l" defTabSz="1155700">
              <a:lnSpc>
                <a:spcPct val="90000"/>
              </a:lnSpc>
              <a:spcBef>
                <a:spcPct val="0"/>
              </a:spcBef>
              <a:spcAft>
                <a:spcPct val="15000"/>
              </a:spcAft>
              <a:buChar char="•"/>
            </a:pPr>
            <a:r>
              <a:rPr lang="en-US" sz="2600" b="1" kern="1200" dirty="0">
                <a:solidFill>
                  <a:schemeClr val="bg2"/>
                </a:solidFill>
              </a:rPr>
              <a:t>Playing surface</a:t>
            </a:r>
          </a:p>
          <a:p>
            <a:pPr marL="228600" lvl="1" indent="-228600" algn="l" defTabSz="1155700">
              <a:lnSpc>
                <a:spcPct val="90000"/>
              </a:lnSpc>
              <a:spcBef>
                <a:spcPct val="0"/>
              </a:spcBef>
              <a:spcAft>
                <a:spcPct val="15000"/>
              </a:spcAft>
              <a:buChar char="•"/>
            </a:pPr>
            <a:r>
              <a:rPr lang="en-US" sz="2600" b="1" kern="1200" dirty="0">
                <a:solidFill>
                  <a:schemeClr val="bg2"/>
                </a:solidFill>
              </a:rPr>
              <a:t>Footwear</a:t>
            </a:r>
          </a:p>
          <a:p>
            <a:pPr marL="228600" lvl="1" indent="-228600" algn="l" defTabSz="1155700">
              <a:lnSpc>
                <a:spcPct val="90000"/>
              </a:lnSpc>
              <a:spcBef>
                <a:spcPct val="0"/>
              </a:spcBef>
              <a:spcAft>
                <a:spcPct val="15000"/>
              </a:spcAft>
              <a:buChar char="•"/>
            </a:pPr>
            <a:r>
              <a:rPr lang="en-US" sz="2600" b="1" kern="1200" dirty="0">
                <a:solidFill>
                  <a:schemeClr val="bg2"/>
                </a:solidFill>
              </a:rPr>
              <a:t>Environmental conditions</a:t>
            </a:r>
          </a:p>
          <a:p>
            <a:pPr marL="228600" lvl="1" indent="-228600" algn="l" defTabSz="1155700">
              <a:lnSpc>
                <a:spcPct val="90000"/>
              </a:lnSpc>
              <a:spcBef>
                <a:spcPct val="0"/>
              </a:spcBef>
              <a:spcAft>
                <a:spcPct val="15000"/>
              </a:spcAft>
              <a:buChar char="•"/>
            </a:pPr>
            <a:r>
              <a:rPr lang="en-US" sz="2600" b="1" kern="1200" dirty="0">
                <a:solidFill>
                  <a:schemeClr val="bg2"/>
                </a:solidFill>
              </a:rPr>
              <a:t>Type of task</a:t>
            </a:r>
          </a:p>
        </p:txBody>
      </p:sp>
      <p:sp>
        <p:nvSpPr>
          <p:cNvPr id="9" name="Rectangle 8">
            <a:extLst>
              <a:ext uri="{FF2B5EF4-FFF2-40B4-BE49-F238E27FC236}">
                <a16:creationId xmlns:a16="http://schemas.microsoft.com/office/drawing/2014/main" id="{FFF38308-911F-4EBB-B85C-7D34B68E81DF}"/>
              </a:ext>
            </a:extLst>
          </p:cNvPr>
          <p:cNvSpPr/>
          <p:nvPr/>
        </p:nvSpPr>
        <p:spPr>
          <a:xfrm>
            <a:off x="6477967" y="1812367"/>
            <a:ext cx="1313221" cy="1313221"/>
          </a:xfrm>
          <a:prstGeom prst="rect">
            <a:avLst/>
          </a:prstGeom>
          <a:blipFill>
            <a:blip r:embed="rId3">
              <a:extLst>
                <a:ext uri="{28A0092B-C50C-407E-A947-70E740481C1C}">
                  <a14:useLocalDpi xmlns:a14="http://schemas.microsoft.com/office/drawing/2010/main" val="0"/>
                </a:ext>
              </a:extLst>
            </a:blip>
            <a:srcRect/>
            <a:stretch>
              <a:fillRect l="-25000" r="-25000"/>
            </a:stretch>
          </a:blipFill>
          <a:ln>
            <a:solidFill>
              <a:schemeClr val="accent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1659463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err="1"/>
              <a:t>Acl</a:t>
            </a:r>
            <a:r>
              <a:rPr lang="en-US" dirty="0"/>
              <a:t> injury Risk Factors</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27379" y="1690688"/>
            <a:ext cx="5960533" cy="4351338"/>
          </a:xfrm>
        </p:spPr>
        <p:txBody>
          <a:bodyPr>
            <a:normAutofit/>
          </a:bodyPr>
          <a:lstStyle/>
          <a:p>
            <a:r>
              <a:rPr lang="en-US" b="1" dirty="0">
                <a:cs typeface="Arial" panose="020B0604020202020204" pitchFamily="34" charset="0"/>
              </a:rPr>
              <a:t>1. Gender</a:t>
            </a:r>
          </a:p>
          <a:p>
            <a:pPr lvl="1"/>
            <a:r>
              <a:rPr lang="en-US" b="1" dirty="0">
                <a:cs typeface="Arial" panose="020B0604020202020204" pitchFamily="34" charset="0"/>
              </a:rPr>
              <a:t>Females: 2 – 8x more likely to sustain an ACL injury compared to male counterparts</a:t>
            </a:r>
          </a:p>
          <a:p>
            <a:pPr marL="457200" lvl="1" indent="0">
              <a:buNone/>
            </a:pPr>
            <a:endParaRPr lang="en-US" sz="1400" b="1" dirty="0">
              <a:cs typeface="Arial" panose="020B0604020202020204" pitchFamily="34" charset="0"/>
            </a:endParaRPr>
          </a:p>
          <a:p>
            <a:pPr lvl="1"/>
            <a:endParaRPr lang="en-US" b="1" dirty="0">
              <a:cs typeface="Arial" panose="020B0604020202020204" pitchFamily="34" charset="0"/>
            </a:endParaRPr>
          </a:p>
          <a:p>
            <a:endParaRPr lang="en-US" dirty="0"/>
          </a:p>
        </p:txBody>
      </p:sp>
      <p:pic>
        <p:nvPicPr>
          <p:cNvPr id="6" name="Picture 4" descr="Image result for acl knee brace">
            <a:extLst>
              <a:ext uri="{FF2B5EF4-FFF2-40B4-BE49-F238E27FC236}">
                <a16:creationId xmlns:a16="http://schemas.microsoft.com/office/drawing/2014/main" id="{36A5DB1E-D81E-40A0-B0CB-F9DB563B34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3879" y="1687777"/>
            <a:ext cx="4642454" cy="3482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3995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err="1"/>
              <a:t>Acl</a:t>
            </a:r>
            <a:r>
              <a:rPr lang="en-US" dirty="0"/>
              <a:t> injury Risk Factors</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27379" y="1690688"/>
            <a:ext cx="5960533" cy="4351338"/>
          </a:xfrm>
        </p:spPr>
        <p:txBody>
          <a:bodyPr>
            <a:normAutofit/>
          </a:bodyPr>
          <a:lstStyle/>
          <a:p>
            <a:r>
              <a:rPr lang="en-US" b="1" dirty="0">
                <a:cs typeface="Arial" panose="020B0604020202020204" pitchFamily="34" charset="0"/>
              </a:rPr>
              <a:t>1. Gender</a:t>
            </a:r>
          </a:p>
          <a:p>
            <a:pPr lvl="1"/>
            <a:r>
              <a:rPr lang="en-US" b="1" dirty="0">
                <a:cs typeface="Arial" panose="020B0604020202020204" pitchFamily="34" charset="0"/>
              </a:rPr>
              <a:t>Females: 2 – 8x more likely to sustain an ACL injury compared to male counterparts</a:t>
            </a:r>
          </a:p>
          <a:p>
            <a:pPr marL="457200" lvl="1" indent="0">
              <a:buNone/>
            </a:pPr>
            <a:endParaRPr lang="en-US" sz="1400" b="1" dirty="0">
              <a:cs typeface="Arial" panose="020B0604020202020204" pitchFamily="34" charset="0"/>
            </a:endParaRPr>
          </a:p>
          <a:p>
            <a:pPr lvl="1"/>
            <a:r>
              <a:rPr lang="en-US" b="1" dirty="0">
                <a:cs typeface="Arial" panose="020B0604020202020204" pitchFamily="34" charset="0"/>
              </a:rPr>
              <a:t>Due to anatomical, hormonal, and neuromuscular factors</a:t>
            </a:r>
          </a:p>
          <a:p>
            <a:pPr lvl="1"/>
            <a:endParaRPr lang="en-US" b="1" dirty="0">
              <a:cs typeface="Arial" panose="020B0604020202020204" pitchFamily="34" charset="0"/>
            </a:endParaRPr>
          </a:p>
          <a:p>
            <a:endParaRPr lang="en-US" dirty="0"/>
          </a:p>
        </p:txBody>
      </p:sp>
      <p:pic>
        <p:nvPicPr>
          <p:cNvPr id="6" name="Picture 4" descr="Image result for acl knee brace">
            <a:extLst>
              <a:ext uri="{FF2B5EF4-FFF2-40B4-BE49-F238E27FC236}">
                <a16:creationId xmlns:a16="http://schemas.microsoft.com/office/drawing/2014/main" id="{36A5DB1E-D81E-40A0-B0CB-F9DB563B34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3879" y="1687777"/>
            <a:ext cx="4642454" cy="3482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9081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err="1"/>
              <a:t>Acl</a:t>
            </a:r>
            <a:r>
              <a:rPr lang="en-US" dirty="0"/>
              <a:t> injury Risk Factors</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27379" y="1690688"/>
            <a:ext cx="5960533" cy="4351338"/>
          </a:xfrm>
        </p:spPr>
        <p:txBody>
          <a:bodyPr>
            <a:normAutofit/>
          </a:bodyPr>
          <a:lstStyle/>
          <a:p>
            <a:r>
              <a:rPr lang="en-US" b="1" dirty="0">
                <a:cs typeface="Arial" panose="020B0604020202020204" pitchFamily="34" charset="0"/>
              </a:rPr>
              <a:t>2. Prior ACL Injury History</a:t>
            </a:r>
          </a:p>
          <a:p>
            <a:pPr lvl="1"/>
            <a:r>
              <a:rPr lang="en-US" b="1" dirty="0">
                <a:cs typeface="Arial" panose="020B0604020202020204" pitchFamily="34" charset="0"/>
              </a:rPr>
              <a:t>83% of all athletes who undergo an ACL-reconstruction (ACL-R) return to their pre-injury sport</a:t>
            </a:r>
          </a:p>
          <a:p>
            <a:pPr marL="457200" lvl="1" indent="0">
              <a:buNone/>
            </a:pPr>
            <a:endParaRPr lang="en-US" sz="1800" b="1" dirty="0">
              <a:cs typeface="Arial" panose="020B0604020202020204" pitchFamily="34" charset="0"/>
            </a:endParaRPr>
          </a:p>
          <a:p>
            <a:pPr marL="457200" lvl="1" indent="0">
              <a:buNone/>
            </a:pPr>
            <a:endParaRPr lang="en-US" sz="1800" b="1" dirty="0">
              <a:cs typeface="Arial" panose="020B0604020202020204" pitchFamily="34" charset="0"/>
            </a:endParaRPr>
          </a:p>
          <a:p>
            <a:pPr lvl="1"/>
            <a:endParaRPr lang="en-US" b="1" dirty="0">
              <a:cs typeface="Arial" panose="020B0604020202020204" pitchFamily="34" charset="0"/>
            </a:endParaRPr>
          </a:p>
          <a:p>
            <a:endParaRPr lang="en-US" dirty="0"/>
          </a:p>
        </p:txBody>
      </p:sp>
      <p:pic>
        <p:nvPicPr>
          <p:cNvPr id="5" name="Picture 2" descr="Related image">
            <a:extLst>
              <a:ext uri="{FF2B5EF4-FFF2-40B4-BE49-F238E27FC236}">
                <a16:creationId xmlns:a16="http://schemas.microsoft.com/office/drawing/2014/main" id="{3ECC4306-72DF-4AED-AF6A-65129A8091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4069" y="2110669"/>
            <a:ext cx="5020552" cy="2636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650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err="1"/>
              <a:t>Acl</a:t>
            </a:r>
            <a:r>
              <a:rPr lang="en-US" dirty="0"/>
              <a:t> injury Risk Factors</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27379" y="1690688"/>
            <a:ext cx="5960533" cy="4351338"/>
          </a:xfrm>
        </p:spPr>
        <p:txBody>
          <a:bodyPr>
            <a:normAutofit/>
          </a:bodyPr>
          <a:lstStyle/>
          <a:p>
            <a:r>
              <a:rPr lang="en-US" b="1" dirty="0">
                <a:cs typeface="Arial" panose="020B0604020202020204" pitchFamily="34" charset="0"/>
              </a:rPr>
              <a:t>2. Prior ACL Injury History</a:t>
            </a:r>
          </a:p>
          <a:p>
            <a:pPr lvl="1"/>
            <a:r>
              <a:rPr lang="en-US" b="1" dirty="0">
                <a:cs typeface="Arial" panose="020B0604020202020204" pitchFamily="34" charset="0"/>
              </a:rPr>
              <a:t>83% of all athletes who undergo an ACL-reconstruction (ACL-R) return to their pre-injury sport</a:t>
            </a:r>
          </a:p>
          <a:p>
            <a:pPr marL="457200" lvl="1" indent="0">
              <a:buNone/>
            </a:pPr>
            <a:endParaRPr lang="en-US" sz="1800" b="1" dirty="0">
              <a:cs typeface="Arial" panose="020B0604020202020204" pitchFamily="34" charset="0"/>
            </a:endParaRPr>
          </a:p>
          <a:p>
            <a:pPr lvl="1"/>
            <a:r>
              <a:rPr lang="en-US" b="1" dirty="0">
                <a:cs typeface="Arial" panose="020B0604020202020204" pitchFamily="34" charset="0"/>
              </a:rPr>
              <a:t>10 – 30% who do return to sport after ACL-R will sustain a 2</a:t>
            </a:r>
            <a:r>
              <a:rPr lang="en-US" b="1" baseline="30000" dirty="0">
                <a:cs typeface="Arial" panose="020B0604020202020204" pitchFamily="34" charset="0"/>
              </a:rPr>
              <a:t>nd</a:t>
            </a:r>
            <a:r>
              <a:rPr lang="en-US" b="1" dirty="0">
                <a:cs typeface="Arial" panose="020B0604020202020204" pitchFamily="34" charset="0"/>
              </a:rPr>
              <a:t> ACL injury</a:t>
            </a:r>
          </a:p>
          <a:p>
            <a:pPr marL="457200" lvl="1" indent="0">
              <a:buNone/>
            </a:pPr>
            <a:endParaRPr lang="en-US" sz="1800" b="1" dirty="0">
              <a:cs typeface="Arial" panose="020B0604020202020204" pitchFamily="34" charset="0"/>
            </a:endParaRPr>
          </a:p>
          <a:p>
            <a:pPr lvl="1"/>
            <a:endParaRPr lang="en-US" b="1" dirty="0">
              <a:cs typeface="Arial" panose="020B0604020202020204" pitchFamily="34" charset="0"/>
            </a:endParaRPr>
          </a:p>
          <a:p>
            <a:endParaRPr lang="en-US" dirty="0"/>
          </a:p>
        </p:txBody>
      </p:sp>
      <p:pic>
        <p:nvPicPr>
          <p:cNvPr id="5" name="Picture 2" descr="Related image">
            <a:extLst>
              <a:ext uri="{FF2B5EF4-FFF2-40B4-BE49-F238E27FC236}">
                <a16:creationId xmlns:a16="http://schemas.microsoft.com/office/drawing/2014/main" id="{3ECC4306-72DF-4AED-AF6A-65129A8091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4069" y="2110669"/>
            <a:ext cx="5020552" cy="2636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1675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err="1"/>
              <a:t>Acl</a:t>
            </a:r>
            <a:r>
              <a:rPr lang="en-US" dirty="0"/>
              <a:t> injury Risk Factors</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27379" y="1690688"/>
            <a:ext cx="5960533" cy="4351338"/>
          </a:xfrm>
        </p:spPr>
        <p:txBody>
          <a:bodyPr>
            <a:normAutofit/>
          </a:bodyPr>
          <a:lstStyle/>
          <a:p>
            <a:r>
              <a:rPr lang="en-US" b="1" dirty="0">
                <a:cs typeface="Arial" panose="020B0604020202020204" pitchFamily="34" charset="0"/>
              </a:rPr>
              <a:t>2. Prior ACL Injury History</a:t>
            </a:r>
          </a:p>
          <a:p>
            <a:pPr lvl="1"/>
            <a:r>
              <a:rPr lang="en-US" b="1" dirty="0">
                <a:cs typeface="Arial" panose="020B0604020202020204" pitchFamily="34" charset="0"/>
              </a:rPr>
              <a:t>83% of all athletes who undergo an ACL-reconstruction (ACL-R) return to their pre-injury sport</a:t>
            </a:r>
          </a:p>
          <a:p>
            <a:pPr marL="457200" lvl="1" indent="0">
              <a:buNone/>
            </a:pPr>
            <a:endParaRPr lang="en-US" sz="1800" b="1" dirty="0">
              <a:cs typeface="Arial" panose="020B0604020202020204" pitchFamily="34" charset="0"/>
            </a:endParaRPr>
          </a:p>
          <a:p>
            <a:pPr lvl="1"/>
            <a:r>
              <a:rPr lang="en-US" b="1" dirty="0">
                <a:cs typeface="Arial" panose="020B0604020202020204" pitchFamily="34" charset="0"/>
              </a:rPr>
              <a:t>10 – 30% who do return to sport after ACL-R will sustain a 2</a:t>
            </a:r>
            <a:r>
              <a:rPr lang="en-US" b="1" baseline="30000" dirty="0">
                <a:cs typeface="Arial" panose="020B0604020202020204" pitchFamily="34" charset="0"/>
              </a:rPr>
              <a:t>nd</a:t>
            </a:r>
            <a:r>
              <a:rPr lang="en-US" b="1" dirty="0">
                <a:cs typeface="Arial" panose="020B0604020202020204" pitchFamily="34" charset="0"/>
              </a:rPr>
              <a:t> ACL injury</a:t>
            </a:r>
          </a:p>
          <a:p>
            <a:pPr marL="457200" lvl="1" indent="0">
              <a:buNone/>
            </a:pPr>
            <a:endParaRPr lang="en-US" sz="1800" b="1" dirty="0">
              <a:cs typeface="Arial" panose="020B0604020202020204" pitchFamily="34" charset="0"/>
            </a:endParaRPr>
          </a:p>
          <a:p>
            <a:pPr lvl="1"/>
            <a:r>
              <a:rPr lang="en-US" b="1" dirty="0">
                <a:cs typeface="Arial" panose="020B0604020202020204" pitchFamily="34" charset="0"/>
              </a:rPr>
              <a:t>Females are 16 x more likely to sustain a 2</a:t>
            </a:r>
            <a:r>
              <a:rPr lang="en-US" b="1" baseline="30000" dirty="0">
                <a:cs typeface="Arial" panose="020B0604020202020204" pitchFamily="34" charset="0"/>
              </a:rPr>
              <a:t>nd</a:t>
            </a:r>
            <a:r>
              <a:rPr lang="en-US" b="1" dirty="0">
                <a:cs typeface="Arial" panose="020B0604020202020204" pitchFamily="34" charset="0"/>
              </a:rPr>
              <a:t> ACL injury after ACL-R compared to healthy females</a:t>
            </a:r>
          </a:p>
          <a:p>
            <a:pPr lvl="1"/>
            <a:endParaRPr lang="en-US" b="1" dirty="0">
              <a:cs typeface="Arial" panose="020B0604020202020204" pitchFamily="34" charset="0"/>
            </a:endParaRPr>
          </a:p>
          <a:p>
            <a:endParaRPr lang="en-US" dirty="0"/>
          </a:p>
        </p:txBody>
      </p:sp>
      <p:pic>
        <p:nvPicPr>
          <p:cNvPr id="5" name="Picture 2" descr="Related image">
            <a:extLst>
              <a:ext uri="{FF2B5EF4-FFF2-40B4-BE49-F238E27FC236}">
                <a16:creationId xmlns:a16="http://schemas.microsoft.com/office/drawing/2014/main" id="{3ECC4306-72DF-4AED-AF6A-65129A8091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4069" y="2110669"/>
            <a:ext cx="5020552" cy="2636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9238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err="1"/>
              <a:t>Acl</a:t>
            </a:r>
            <a:r>
              <a:rPr lang="en-US" dirty="0"/>
              <a:t> injury Risk Factors</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27379" y="1690688"/>
            <a:ext cx="5960533" cy="4351338"/>
          </a:xfrm>
        </p:spPr>
        <p:txBody>
          <a:bodyPr>
            <a:normAutofit/>
          </a:bodyPr>
          <a:lstStyle/>
          <a:p>
            <a:r>
              <a:rPr lang="en-US" b="1" dirty="0">
                <a:cs typeface="Arial" panose="020B0604020202020204" pitchFamily="34" charset="0"/>
              </a:rPr>
              <a:t>3. Type of Movement Task</a:t>
            </a:r>
          </a:p>
          <a:p>
            <a:pPr lvl="1"/>
            <a:r>
              <a:rPr lang="en-US" b="1" dirty="0">
                <a:cs typeface="Arial" panose="020B0604020202020204" pitchFamily="34" charset="0"/>
              </a:rPr>
              <a:t>Quick decelerating </a:t>
            </a:r>
          </a:p>
          <a:p>
            <a:pPr lvl="1"/>
            <a:r>
              <a:rPr lang="en-US" b="1" dirty="0">
                <a:cs typeface="Arial" panose="020B0604020202020204" pitchFamily="34" charset="0"/>
              </a:rPr>
              <a:t>Single leg tasks</a:t>
            </a:r>
          </a:p>
          <a:p>
            <a:pPr lvl="1"/>
            <a:r>
              <a:rPr lang="en-US" b="1" dirty="0">
                <a:cs typeface="Arial" panose="020B0604020202020204" pitchFamily="34" charset="0"/>
              </a:rPr>
              <a:t>Cutting tasks</a:t>
            </a:r>
          </a:p>
          <a:p>
            <a:pPr lvl="1"/>
            <a:endParaRPr lang="en-US" b="1" dirty="0">
              <a:cs typeface="Arial" panose="020B0604020202020204" pitchFamily="34" charset="0"/>
            </a:endParaRPr>
          </a:p>
          <a:p>
            <a:endParaRPr lang="en-US" dirty="0"/>
          </a:p>
        </p:txBody>
      </p:sp>
      <p:grpSp>
        <p:nvGrpSpPr>
          <p:cNvPr id="6" name="Group 5">
            <a:extLst>
              <a:ext uri="{FF2B5EF4-FFF2-40B4-BE49-F238E27FC236}">
                <a16:creationId xmlns:a16="http://schemas.microsoft.com/office/drawing/2014/main" id="{FAAB4E2C-7EC1-4617-9D2C-CF0C240A6DEF}"/>
              </a:ext>
            </a:extLst>
          </p:cNvPr>
          <p:cNvGrpSpPr/>
          <p:nvPr/>
        </p:nvGrpSpPr>
        <p:grpSpPr>
          <a:xfrm>
            <a:off x="6908800" y="1061156"/>
            <a:ext cx="4621590" cy="4766073"/>
            <a:chOff x="4269668" y="1034278"/>
            <a:chExt cx="4731657" cy="5038703"/>
          </a:xfrm>
        </p:grpSpPr>
        <p:pic>
          <p:nvPicPr>
            <p:cNvPr id="7" name="Picture 6">
              <a:extLst>
                <a:ext uri="{FF2B5EF4-FFF2-40B4-BE49-F238E27FC236}">
                  <a16:creationId xmlns:a16="http://schemas.microsoft.com/office/drawing/2014/main" id="{B3D5DC37-ADE6-48B9-8C32-F8EFE8753C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9668" y="1034278"/>
              <a:ext cx="4731657" cy="5038703"/>
            </a:xfrm>
            <a:prstGeom prst="rect">
              <a:avLst/>
            </a:prstGeom>
          </p:spPr>
        </p:pic>
        <p:sp>
          <p:nvSpPr>
            <p:cNvPr id="8" name="Rectangle 7">
              <a:extLst>
                <a:ext uri="{FF2B5EF4-FFF2-40B4-BE49-F238E27FC236}">
                  <a16:creationId xmlns:a16="http://schemas.microsoft.com/office/drawing/2014/main" id="{CD3D1008-590D-4742-8FD0-87DB40CFDAC8}"/>
                </a:ext>
              </a:extLst>
            </p:cNvPr>
            <p:cNvSpPr/>
            <p:nvPr/>
          </p:nvSpPr>
          <p:spPr>
            <a:xfrm>
              <a:off x="4775200" y="3702265"/>
              <a:ext cx="474182" cy="46795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solidFill>
                    <a:schemeClr val="tx1"/>
                  </a:solidFill>
                </a:rPr>
                <a:t>KAM</a:t>
              </a:r>
            </a:p>
          </p:txBody>
        </p:sp>
      </p:grpSp>
    </p:spTree>
    <p:extLst>
      <p:ext uri="{BB962C8B-B14F-4D97-AF65-F5344CB8AC3E}">
        <p14:creationId xmlns:p14="http://schemas.microsoft.com/office/powerpoint/2010/main" val="2391454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ACL Injury Mechanisms</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72534" y="1690688"/>
            <a:ext cx="5497688" cy="4351338"/>
          </a:xfrm>
        </p:spPr>
        <p:txBody>
          <a:bodyPr>
            <a:normAutofit/>
          </a:bodyPr>
          <a:lstStyle/>
          <a:p>
            <a:r>
              <a:rPr lang="en-US" b="1" dirty="0"/>
              <a:t>McLean (2004) demonstrated that sagittal plane loading (i.e., purely anterior tibial translation) is often </a:t>
            </a:r>
            <a:r>
              <a:rPr lang="en-US" b="1" u="sng" dirty="0">
                <a:solidFill>
                  <a:srgbClr val="FFC000"/>
                </a:solidFill>
              </a:rPr>
              <a:t>NOT</a:t>
            </a:r>
            <a:r>
              <a:rPr lang="en-US" b="1" dirty="0"/>
              <a:t> enough to rupture the ACL</a:t>
            </a:r>
          </a:p>
          <a:p>
            <a:pPr lvl="1"/>
            <a:r>
              <a:rPr lang="en-US" b="1" dirty="0"/>
              <a:t>2160 ± 157 N (</a:t>
            </a:r>
            <a:r>
              <a:rPr lang="en-US" b="1" dirty="0">
                <a:solidFill>
                  <a:schemeClr val="bg1"/>
                </a:solidFill>
              </a:rPr>
              <a:t>~485 ± 35lbs/force)</a:t>
            </a:r>
            <a:endParaRPr lang="en-US" b="1" dirty="0"/>
          </a:p>
          <a:p>
            <a:pPr marL="0" indent="0">
              <a:buNone/>
            </a:pPr>
            <a:endParaRPr lang="en-US" b="1" dirty="0"/>
          </a:p>
          <a:p>
            <a:r>
              <a:rPr lang="en-US" b="1" dirty="0"/>
              <a:t>ACL ruptures are most often </a:t>
            </a:r>
            <a:r>
              <a:rPr lang="en-US" b="1" u="sng" dirty="0">
                <a:solidFill>
                  <a:srgbClr val="FFC000"/>
                </a:solidFill>
              </a:rPr>
              <a:t>multi-planar</a:t>
            </a:r>
            <a:r>
              <a:rPr lang="en-US" b="1" dirty="0"/>
              <a:t> in nature</a:t>
            </a:r>
          </a:p>
          <a:p>
            <a:pPr lvl="2"/>
            <a:endParaRPr lang="en-US" b="1" dirty="0"/>
          </a:p>
          <a:p>
            <a:endParaRPr lang="en-US" sz="3200" b="1" dirty="0"/>
          </a:p>
          <a:p>
            <a:pPr marL="457200" lvl="1" indent="0">
              <a:buNone/>
            </a:pPr>
            <a:endParaRPr lang="en-US" sz="2800" dirty="0"/>
          </a:p>
          <a:p>
            <a:endParaRPr lang="en-US" sz="3200" dirty="0"/>
          </a:p>
        </p:txBody>
      </p:sp>
      <p:pic>
        <p:nvPicPr>
          <p:cNvPr id="7" name="Content Placeholder 11">
            <a:extLst>
              <a:ext uri="{FF2B5EF4-FFF2-40B4-BE49-F238E27FC236}">
                <a16:creationId xmlns:a16="http://schemas.microsoft.com/office/drawing/2014/main" id="{9914A8BB-E761-4C8A-B15A-334DD604A57D}"/>
              </a:ext>
            </a:extLst>
          </p:cNvPr>
          <p:cNvPicPr>
            <a:picLocks noChangeAspect="1"/>
          </p:cNvPicPr>
          <p:nvPr/>
        </p:nvPicPr>
        <p:blipFill>
          <a:blip r:embed="rId3"/>
          <a:stretch>
            <a:fillRect/>
          </a:stretch>
        </p:blipFill>
        <p:spPr>
          <a:xfrm>
            <a:off x="6804466" y="1735159"/>
            <a:ext cx="5209735" cy="3516571"/>
          </a:xfrm>
          <a:prstGeom prst="rect">
            <a:avLst/>
          </a:prstGeom>
        </p:spPr>
      </p:pic>
      <p:sp>
        <p:nvSpPr>
          <p:cNvPr id="9" name="Rectangle 8">
            <a:extLst>
              <a:ext uri="{FF2B5EF4-FFF2-40B4-BE49-F238E27FC236}">
                <a16:creationId xmlns:a16="http://schemas.microsoft.com/office/drawing/2014/main" id="{42B1AA26-221F-4C2F-BD3E-33BA5D15E0B5}"/>
              </a:ext>
            </a:extLst>
          </p:cNvPr>
          <p:cNvSpPr/>
          <p:nvPr/>
        </p:nvSpPr>
        <p:spPr>
          <a:xfrm>
            <a:off x="10580512" y="4713111"/>
            <a:ext cx="1433689" cy="5197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1058B06-3999-4D3B-A600-156E4FE4870B}"/>
              </a:ext>
            </a:extLst>
          </p:cNvPr>
          <p:cNvSpPr/>
          <p:nvPr/>
        </p:nvSpPr>
        <p:spPr>
          <a:xfrm>
            <a:off x="11246555" y="1735159"/>
            <a:ext cx="945445" cy="3773135"/>
          </a:xfrm>
          <a:prstGeom prst="rect">
            <a:avLst/>
          </a:prstGeom>
          <a:solidFill>
            <a:srgbClr val="11151C"/>
          </a:solidFill>
          <a:ln>
            <a:solidFill>
              <a:srgbClr val="1115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1367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ACL Injury Mechanisms</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72534" y="1690688"/>
            <a:ext cx="6953955" cy="4351338"/>
          </a:xfrm>
        </p:spPr>
        <p:txBody>
          <a:bodyPr>
            <a:normAutofit/>
          </a:bodyPr>
          <a:lstStyle/>
          <a:p>
            <a:r>
              <a:rPr lang="en-US" b="1" dirty="0">
                <a:cs typeface="Arial" panose="020B0604020202020204" pitchFamily="34" charset="0"/>
              </a:rPr>
              <a:t>Most common position associated with ACL injuries: </a:t>
            </a:r>
          </a:p>
          <a:p>
            <a:pPr lvl="1"/>
            <a:r>
              <a:rPr lang="en-US" sz="2800" b="1" u="sng" dirty="0">
                <a:solidFill>
                  <a:srgbClr val="FFC000"/>
                </a:solidFill>
                <a:cs typeface="Arial" panose="020B0604020202020204" pitchFamily="34" charset="0"/>
              </a:rPr>
              <a:t>medial knee collapse</a:t>
            </a:r>
            <a:endParaRPr lang="en-US" sz="2800" b="1" dirty="0">
              <a:solidFill>
                <a:srgbClr val="FFC000"/>
              </a:solidFill>
              <a:cs typeface="Arial" panose="020B0604020202020204" pitchFamily="34" charset="0"/>
            </a:endParaRPr>
          </a:p>
          <a:p>
            <a:endParaRPr lang="en-US" sz="1400" b="1" dirty="0"/>
          </a:p>
          <a:p>
            <a:pPr marL="914400" lvl="2" indent="0">
              <a:buNone/>
            </a:pPr>
            <a:endParaRPr lang="en-US" b="1" dirty="0"/>
          </a:p>
          <a:p>
            <a:endParaRPr lang="en-US" sz="3200" b="1" dirty="0"/>
          </a:p>
          <a:p>
            <a:pPr marL="457200" lvl="1" indent="0">
              <a:buNone/>
            </a:pPr>
            <a:endParaRPr lang="en-US" sz="2800" dirty="0"/>
          </a:p>
          <a:p>
            <a:endParaRPr lang="en-US" sz="3200" dirty="0"/>
          </a:p>
        </p:txBody>
      </p:sp>
      <p:pic>
        <p:nvPicPr>
          <p:cNvPr id="1026" name="Picture 2" descr="Best Knee Valgus GIFs | Gfycat">
            <a:extLst>
              <a:ext uri="{FF2B5EF4-FFF2-40B4-BE49-F238E27FC236}">
                <a16:creationId xmlns:a16="http://schemas.microsoft.com/office/drawing/2014/main" id="{2A258E1E-F546-4157-B544-CFFF29DDA41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326489" y="2246488"/>
            <a:ext cx="4717312" cy="3236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1843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ACL Injury Mechanisms</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72534" y="1690688"/>
            <a:ext cx="6953955" cy="4351338"/>
          </a:xfrm>
        </p:spPr>
        <p:txBody>
          <a:bodyPr>
            <a:normAutofit lnSpcReduction="10000"/>
          </a:bodyPr>
          <a:lstStyle/>
          <a:p>
            <a:r>
              <a:rPr lang="en-US" b="1" dirty="0">
                <a:cs typeface="Arial" panose="020B0604020202020204" pitchFamily="34" charset="0"/>
              </a:rPr>
              <a:t>Most common position associated with ACL injuries: </a:t>
            </a:r>
          </a:p>
          <a:p>
            <a:pPr lvl="1"/>
            <a:r>
              <a:rPr lang="en-US" sz="2800" b="1" u="sng" dirty="0">
                <a:solidFill>
                  <a:srgbClr val="FFC000"/>
                </a:solidFill>
                <a:cs typeface="Arial" panose="020B0604020202020204" pitchFamily="34" charset="0"/>
              </a:rPr>
              <a:t>medial knee collapse</a:t>
            </a:r>
            <a:endParaRPr lang="en-US" sz="2800" b="1" dirty="0">
              <a:solidFill>
                <a:srgbClr val="FFC000"/>
              </a:solidFill>
              <a:cs typeface="Arial" panose="020B0604020202020204" pitchFamily="34" charset="0"/>
            </a:endParaRPr>
          </a:p>
          <a:p>
            <a:endParaRPr lang="en-US" sz="1400" b="1" dirty="0"/>
          </a:p>
          <a:p>
            <a:r>
              <a:rPr lang="en-US" b="1" dirty="0"/>
              <a:t>Increased:</a:t>
            </a:r>
          </a:p>
          <a:p>
            <a:pPr lvl="1"/>
            <a:r>
              <a:rPr lang="en-US" b="1" dirty="0"/>
              <a:t>Hip internal rotation angle </a:t>
            </a:r>
          </a:p>
          <a:p>
            <a:pPr lvl="1"/>
            <a:r>
              <a:rPr lang="en-US" b="1" dirty="0"/>
              <a:t>Knee abduction; internal/external rotation angle</a:t>
            </a:r>
          </a:p>
          <a:p>
            <a:pPr lvl="1"/>
            <a:r>
              <a:rPr lang="en-US" b="1" dirty="0"/>
              <a:t>Knee adduction moment</a:t>
            </a:r>
          </a:p>
          <a:p>
            <a:r>
              <a:rPr lang="en-US" b="1" dirty="0"/>
              <a:t>Decreased:</a:t>
            </a:r>
          </a:p>
          <a:p>
            <a:pPr lvl="1"/>
            <a:r>
              <a:rPr lang="en-US" b="1" dirty="0"/>
              <a:t>Knee flexion angle</a:t>
            </a:r>
          </a:p>
          <a:p>
            <a:pPr marL="914400" lvl="2" indent="0">
              <a:buNone/>
            </a:pPr>
            <a:endParaRPr lang="en-US" b="1" dirty="0"/>
          </a:p>
          <a:p>
            <a:endParaRPr lang="en-US" sz="3200" b="1" dirty="0"/>
          </a:p>
          <a:p>
            <a:pPr marL="457200" lvl="1" indent="0">
              <a:buNone/>
            </a:pPr>
            <a:endParaRPr lang="en-US" sz="2800" dirty="0"/>
          </a:p>
          <a:p>
            <a:endParaRPr lang="en-US" sz="3200" dirty="0"/>
          </a:p>
        </p:txBody>
      </p:sp>
      <p:pic>
        <p:nvPicPr>
          <p:cNvPr id="1026" name="Picture 2" descr="Best Knee Valgus GIFs | Gfycat">
            <a:extLst>
              <a:ext uri="{FF2B5EF4-FFF2-40B4-BE49-F238E27FC236}">
                <a16:creationId xmlns:a16="http://schemas.microsoft.com/office/drawing/2014/main" id="{2A258E1E-F546-4157-B544-CFFF29DDA41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326489" y="2246488"/>
            <a:ext cx="4717312" cy="3236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117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ACL Reconstruction</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72534" y="1690688"/>
            <a:ext cx="6953955" cy="4351338"/>
          </a:xfrm>
        </p:spPr>
        <p:txBody>
          <a:bodyPr>
            <a:normAutofit/>
          </a:bodyPr>
          <a:lstStyle/>
          <a:p>
            <a:r>
              <a:rPr lang="en-US" b="1" dirty="0">
                <a:solidFill>
                  <a:srgbClr val="FFC000"/>
                </a:solidFill>
              </a:rPr>
              <a:t>100,000</a:t>
            </a:r>
            <a:r>
              <a:rPr lang="en-US" b="1" dirty="0"/>
              <a:t> to </a:t>
            </a:r>
            <a:r>
              <a:rPr lang="en-US" b="1" dirty="0">
                <a:solidFill>
                  <a:srgbClr val="FFC000"/>
                </a:solidFill>
              </a:rPr>
              <a:t>150,000</a:t>
            </a:r>
            <a:r>
              <a:rPr lang="en-US" b="1" dirty="0"/>
              <a:t> of all ACL injuries will undergo an ACL-reconstruction</a:t>
            </a:r>
          </a:p>
          <a:p>
            <a:pPr marL="0" indent="0">
              <a:buNone/>
            </a:pPr>
            <a:endParaRPr lang="en-US" b="1" dirty="0"/>
          </a:p>
          <a:p>
            <a:r>
              <a:rPr lang="en-US" b="1" dirty="0">
                <a:solidFill>
                  <a:srgbClr val="FFC000"/>
                </a:solidFill>
              </a:rPr>
              <a:t>$2 billion annually </a:t>
            </a:r>
            <a:r>
              <a:rPr lang="en-US" b="1" dirty="0"/>
              <a:t>for the cost of ACL-R subsequent physical therapy</a:t>
            </a:r>
          </a:p>
          <a:p>
            <a:pPr marL="0" indent="0">
              <a:buNone/>
            </a:pPr>
            <a:endParaRPr lang="en-US" b="1" dirty="0"/>
          </a:p>
          <a:p>
            <a:r>
              <a:rPr lang="en-US" b="1" dirty="0"/>
              <a:t>Rate of ACL reconstructions </a:t>
            </a:r>
            <a:r>
              <a:rPr lang="en-US" b="1" dirty="0">
                <a:solidFill>
                  <a:srgbClr val="FFC000"/>
                </a:solidFill>
              </a:rPr>
              <a:t>increased 22% </a:t>
            </a:r>
            <a:r>
              <a:rPr lang="en-US" b="1" dirty="0"/>
              <a:t>from 2002 to 2014</a:t>
            </a:r>
          </a:p>
          <a:p>
            <a:pPr marL="0" indent="0">
              <a:buNone/>
            </a:pPr>
            <a:r>
              <a:rPr lang="en-US" b="1" dirty="0"/>
              <a:t> </a:t>
            </a:r>
          </a:p>
          <a:p>
            <a:pPr marL="0" indent="0">
              <a:buFont typeface="Arial"/>
              <a:buNone/>
            </a:pPr>
            <a:endParaRPr lang="en-US" b="1" dirty="0"/>
          </a:p>
          <a:p>
            <a:endParaRPr lang="en-US" sz="3200" b="1" dirty="0"/>
          </a:p>
          <a:p>
            <a:pPr marL="457200" lvl="1" indent="0">
              <a:buNone/>
            </a:pPr>
            <a:endParaRPr lang="en-US" sz="2800" dirty="0"/>
          </a:p>
          <a:p>
            <a:endParaRPr lang="en-US" sz="3200" dirty="0"/>
          </a:p>
        </p:txBody>
      </p:sp>
      <p:pic>
        <p:nvPicPr>
          <p:cNvPr id="5" name="Picture 2" descr="Image result for acl reconstruction">
            <a:extLst>
              <a:ext uri="{FF2B5EF4-FFF2-40B4-BE49-F238E27FC236}">
                <a16:creationId xmlns:a16="http://schemas.microsoft.com/office/drawing/2014/main" id="{56C183EB-8DEB-406B-851A-41AB9358F2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3494" y="1804635"/>
            <a:ext cx="4015972" cy="3773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191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ACL Reconstruction</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72534" y="1690688"/>
            <a:ext cx="6953955" cy="4351338"/>
          </a:xfrm>
        </p:spPr>
        <p:txBody>
          <a:bodyPr>
            <a:normAutofit/>
          </a:bodyPr>
          <a:lstStyle/>
          <a:p>
            <a:r>
              <a:rPr lang="en-US" b="1" dirty="0"/>
              <a:t>Primary goal: </a:t>
            </a:r>
          </a:p>
          <a:p>
            <a:pPr lvl="1"/>
            <a:r>
              <a:rPr lang="en-US" b="1" dirty="0">
                <a:solidFill>
                  <a:srgbClr val="FFC000"/>
                </a:solidFill>
              </a:rPr>
              <a:t>Return individuals back to active lifestyle by regaining knee stability</a:t>
            </a:r>
          </a:p>
          <a:p>
            <a:pPr marL="457200" lvl="1" indent="0">
              <a:buNone/>
            </a:pPr>
            <a:endParaRPr lang="en-US" b="1" dirty="0">
              <a:solidFill>
                <a:srgbClr val="FFC000"/>
              </a:solidFill>
            </a:endParaRPr>
          </a:p>
          <a:p>
            <a:r>
              <a:rPr lang="en-US" b="1" dirty="0"/>
              <a:t>Secondary goal: </a:t>
            </a:r>
          </a:p>
          <a:p>
            <a:pPr lvl="1"/>
            <a:r>
              <a:rPr lang="en-US" b="1" dirty="0">
                <a:solidFill>
                  <a:srgbClr val="FFC000"/>
                </a:solidFill>
              </a:rPr>
              <a:t>Decrease risk of developing knee osteoarthritis</a:t>
            </a:r>
          </a:p>
          <a:p>
            <a:pPr lvl="2"/>
            <a:r>
              <a:rPr lang="en-US" b="1" dirty="0">
                <a:solidFill>
                  <a:schemeClr val="tx1"/>
                </a:solidFill>
              </a:rPr>
              <a:t>~50% of individuals with an ACL injury with develop knee osteoarthritis </a:t>
            </a:r>
            <a:r>
              <a:rPr lang="en-US" b="1" dirty="0"/>
              <a:t>10-15 years after injury</a:t>
            </a:r>
            <a:endParaRPr lang="en-US" b="1" dirty="0">
              <a:solidFill>
                <a:schemeClr val="tx1"/>
              </a:solidFill>
            </a:endParaRPr>
          </a:p>
          <a:p>
            <a:pPr marL="457200" lvl="1" indent="0">
              <a:buNone/>
            </a:pPr>
            <a:endParaRPr lang="en-US" b="1" dirty="0">
              <a:solidFill>
                <a:schemeClr val="tx1"/>
              </a:solidFill>
            </a:endParaRPr>
          </a:p>
          <a:p>
            <a:endParaRPr lang="en-US" dirty="0">
              <a:solidFill>
                <a:schemeClr val="tx1"/>
              </a:solidFill>
            </a:endParaRPr>
          </a:p>
          <a:p>
            <a:endParaRPr lang="en-US" b="1" dirty="0"/>
          </a:p>
          <a:p>
            <a:pPr marL="0" indent="0">
              <a:buFont typeface="Arial"/>
              <a:buNone/>
            </a:pPr>
            <a:endParaRPr lang="en-US" b="1" dirty="0"/>
          </a:p>
          <a:p>
            <a:endParaRPr lang="en-US" sz="3200" b="1" dirty="0"/>
          </a:p>
          <a:p>
            <a:pPr marL="457200" lvl="1" indent="0">
              <a:buNone/>
            </a:pPr>
            <a:endParaRPr lang="en-US" sz="2800" dirty="0"/>
          </a:p>
          <a:p>
            <a:endParaRPr lang="en-US" sz="3200" dirty="0"/>
          </a:p>
        </p:txBody>
      </p:sp>
      <p:pic>
        <p:nvPicPr>
          <p:cNvPr id="5" name="Picture 2" descr="Image result for acl reconstruction">
            <a:extLst>
              <a:ext uri="{FF2B5EF4-FFF2-40B4-BE49-F238E27FC236}">
                <a16:creationId xmlns:a16="http://schemas.microsoft.com/office/drawing/2014/main" id="{56C183EB-8DEB-406B-851A-41AB9358F2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3494" y="1804635"/>
            <a:ext cx="4015972" cy="3773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6604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ACL Reconstruction</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72534" y="1690688"/>
            <a:ext cx="6953955" cy="4351338"/>
          </a:xfrm>
        </p:spPr>
        <p:txBody>
          <a:bodyPr>
            <a:normAutofit/>
          </a:bodyPr>
          <a:lstStyle/>
          <a:p>
            <a:r>
              <a:rPr lang="en-US" b="1" dirty="0"/>
              <a:t>Mechanical alterations exist after ACL-R</a:t>
            </a:r>
          </a:p>
          <a:p>
            <a:pPr lvl="1"/>
            <a:r>
              <a:rPr lang="en-US" b="1" dirty="0">
                <a:solidFill>
                  <a:srgbClr val="FFC000"/>
                </a:solidFill>
              </a:rPr>
              <a:t>Altered knee joint kinematics and kinetics</a:t>
            </a:r>
          </a:p>
          <a:p>
            <a:pPr lvl="1"/>
            <a:r>
              <a:rPr lang="en-US" b="1" dirty="0">
                <a:solidFill>
                  <a:srgbClr val="FFC000"/>
                </a:solidFill>
              </a:rPr>
              <a:t>Decreased muscular strength</a:t>
            </a:r>
          </a:p>
          <a:p>
            <a:pPr lvl="1"/>
            <a:r>
              <a:rPr lang="en-US" b="1" dirty="0">
                <a:solidFill>
                  <a:srgbClr val="FFC000"/>
                </a:solidFill>
              </a:rPr>
              <a:t>Altered muscular activity</a:t>
            </a:r>
          </a:p>
          <a:p>
            <a:pPr lvl="1"/>
            <a:r>
              <a:rPr lang="en-US" b="1" dirty="0">
                <a:solidFill>
                  <a:srgbClr val="FFC000"/>
                </a:solidFill>
              </a:rPr>
              <a:t>Loss of proprioception</a:t>
            </a:r>
          </a:p>
          <a:p>
            <a:pPr lvl="1"/>
            <a:r>
              <a:rPr lang="en-US" b="1" dirty="0">
                <a:solidFill>
                  <a:srgbClr val="FFC000"/>
                </a:solidFill>
              </a:rPr>
              <a:t>Changes in coordinative variability</a:t>
            </a:r>
          </a:p>
          <a:p>
            <a:pPr marL="0" indent="0">
              <a:buFont typeface="Arial"/>
              <a:buNone/>
            </a:pPr>
            <a:endParaRPr lang="en-US" b="1" dirty="0"/>
          </a:p>
          <a:p>
            <a:endParaRPr lang="en-US" sz="3200" b="1" dirty="0"/>
          </a:p>
          <a:p>
            <a:pPr marL="457200" lvl="1" indent="0">
              <a:buNone/>
            </a:pPr>
            <a:endParaRPr lang="en-US" sz="2800" dirty="0"/>
          </a:p>
          <a:p>
            <a:endParaRPr lang="en-US" sz="3200" dirty="0"/>
          </a:p>
        </p:txBody>
      </p:sp>
      <p:pic>
        <p:nvPicPr>
          <p:cNvPr id="5" name="Picture 2" descr="Image result for acl reconstruction">
            <a:extLst>
              <a:ext uri="{FF2B5EF4-FFF2-40B4-BE49-F238E27FC236}">
                <a16:creationId xmlns:a16="http://schemas.microsoft.com/office/drawing/2014/main" id="{56C183EB-8DEB-406B-851A-41AB9358F2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3494" y="1804635"/>
            <a:ext cx="4015972" cy="3773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4071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Current ACL Rehabilitation</a:t>
            </a:r>
          </a:p>
        </p:txBody>
      </p:sp>
      <p:sp>
        <p:nvSpPr>
          <p:cNvPr id="4" name="Content Placeholder 3">
            <a:extLst>
              <a:ext uri="{FF2B5EF4-FFF2-40B4-BE49-F238E27FC236}">
                <a16:creationId xmlns:a16="http://schemas.microsoft.com/office/drawing/2014/main" id="{FAD97E0F-268E-4717-A98B-0260E01D5C17}"/>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9658D8D-36EE-47F9-9124-BB22ED46D6FF}"/>
              </a:ext>
            </a:extLst>
          </p:cNvPr>
          <p:cNvPicPr>
            <a:picLocks noChangeAspect="1"/>
          </p:cNvPicPr>
          <p:nvPr/>
        </p:nvPicPr>
        <p:blipFill>
          <a:blip r:embed="rId2"/>
          <a:stretch>
            <a:fillRect/>
          </a:stretch>
        </p:blipFill>
        <p:spPr>
          <a:xfrm>
            <a:off x="838200" y="1607971"/>
            <a:ext cx="4862419" cy="4937760"/>
          </a:xfrm>
          <a:prstGeom prst="rect">
            <a:avLst/>
          </a:prstGeom>
        </p:spPr>
      </p:pic>
      <p:pic>
        <p:nvPicPr>
          <p:cNvPr id="8" name="Picture 7">
            <a:extLst>
              <a:ext uri="{FF2B5EF4-FFF2-40B4-BE49-F238E27FC236}">
                <a16:creationId xmlns:a16="http://schemas.microsoft.com/office/drawing/2014/main" id="{70264020-F04F-474F-9D40-8FFD06DCEB96}"/>
              </a:ext>
            </a:extLst>
          </p:cNvPr>
          <p:cNvPicPr>
            <a:picLocks noChangeAspect="1"/>
          </p:cNvPicPr>
          <p:nvPr/>
        </p:nvPicPr>
        <p:blipFill>
          <a:blip r:embed="rId3"/>
          <a:stretch>
            <a:fillRect/>
          </a:stretch>
        </p:blipFill>
        <p:spPr>
          <a:xfrm>
            <a:off x="6214124" y="1607971"/>
            <a:ext cx="5139676" cy="4937760"/>
          </a:xfrm>
          <a:prstGeom prst="rect">
            <a:avLst/>
          </a:prstGeom>
        </p:spPr>
      </p:pic>
    </p:spTree>
    <p:extLst>
      <p:ext uri="{BB962C8B-B14F-4D97-AF65-F5344CB8AC3E}">
        <p14:creationId xmlns:p14="http://schemas.microsoft.com/office/powerpoint/2010/main" val="2774721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Current ACL Rehabilitation</a:t>
            </a:r>
          </a:p>
        </p:txBody>
      </p:sp>
      <p:pic>
        <p:nvPicPr>
          <p:cNvPr id="5" name="Picture 4">
            <a:extLst>
              <a:ext uri="{FF2B5EF4-FFF2-40B4-BE49-F238E27FC236}">
                <a16:creationId xmlns:a16="http://schemas.microsoft.com/office/drawing/2014/main" id="{A9658D8D-36EE-47F9-9124-BB22ED46D6FF}"/>
              </a:ext>
            </a:extLst>
          </p:cNvPr>
          <p:cNvPicPr>
            <a:picLocks noChangeAspect="1"/>
          </p:cNvPicPr>
          <p:nvPr/>
        </p:nvPicPr>
        <p:blipFill>
          <a:blip r:embed="rId2"/>
          <a:stretch>
            <a:fillRect/>
          </a:stretch>
        </p:blipFill>
        <p:spPr>
          <a:xfrm>
            <a:off x="7326489" y="1332619"/>
            <a:ext cx="4637550" cy="4709407"/>
          </a:xfrm>
          <a:prstGeom prst="rect">
            <a:avLst/>
          </a:prstGeom>
        </p:spPr>
      </p:pic>
      <p:sp>
        <p:nvSpPr>
          <p:cNvPr id="6" name="Content Placeholder 2">
            <a:extLst>
              <a:ext uri="{FF2B5EF4-FFF2-40B4-BE49-F238E27FC236}">
                <a16:creationId xmlns:a16="http://schemas.microsoft.com/office/drawing/2014/main" id="{666C4C7F-0111-4780-8613-526A65F1C951}"/>
              </a:ext>
            </a:extLst>
          </p:cNvPr>
          <p:cNvSpPr>
            <a:spLocks noGrp="1"/>
          </p:cNvSpPr>
          <p:nvPr>
            <p:ph idx="1"/>
          </p:nvPr>
        </p:nvSpPr>
        <p:spPr>
          <a:xfrm>
            <a:off x="372534" y="1690688"/>
            <a:ext cx="6953955" cy="4351338"/>
          </a:xfrm>
        </p:spPr>
        <p:txBody>
          <a:bodyPr>
            <a:normAutofit/>
          </a:bodyPr>
          <a:lstStyle/>
          <a:p>
            <a:r>
              <a:rPr lang="en-US" b="1" dirty="0"/>
              <a:t>Most ACL-R post-operative protocols contain the same overall progression plan, and are generally accepted by the rehabilitation community</a:t>
            </a:r>
          </a:p>
          <a:p>
            <a:pPr lvl="1"/>
            <a:r>
              <a:rPr lang="en-US" b="1" dirty="0"/>
              <a:t>Protection of the reconstruction</a:t>
            </a:r>
          </a:p>
          <a:p>
            <a:pPr lvl="1"/>
            <a:r>
              <a:rPr lang="en-US" b="1" dirty="0"/>
              <a:t>Progressive stretching/early strengthening</a:t>
            </a:r>
          </a:p>
          <a:p>
            <a:pPr lvl="1"/>
            <a:r>
              <a:rPr lang="en-US" b="1" dirty="0"/>
              <a:t>Advance strengthening/proprioception</a:t>
            </a:r>
          </a:p>
          <a:p>
            <a:pPr lvl="1"/>
            <a:r>
              <a:rPr lang="en-US" b="1" dirty="0"/>
              <a:t>Functional return to sport drills</a:t>
            </a:r>
          </a:p>
          <a:p>
            <a:pPr marL="0" indent="0">
              <a:buNone/>
            </a:pPr>
            <a:endParaRPr lang="en-US" b="1" dirty="0"/>
          </a:p>
          <a:p>
            <a:pPr marL="0" indent="0">
              <a:buFont typeface="Arial"/>
              <a:buNone/>
            </a:pPr>
            <a:endParaRPr lang="en-US" b="1" dirty="0"/>
          </a:p>
          <a:p>
            <a:endParaRPr lang="en-US" sz="3200" b="1" dirty="0"/>
          </a:p>
          <a:p>
            <a:pPr marL="457200" lvl="1" indent="0">
              <a:buNone/>
            </a:pPr>
            <a:endParaRPr lang="en-US" sz="2800" dirty="0"/>
          </a:p>
          <a:p>
            <a:endParaRPr lang="en-US" sz="3200" dirty="0"/>
          </a:p>
        </p:txBody>
      </p:sp>
    </p:spTree>
    <p:extLst>
      <p:ext uri="{BB962C8B-B14F-4D97-AF65-F5344CB8AC3E}">
        <p14:creationId xmlns:p14="http://schemas.microsoft.com/office/powerpoint/2010/main" val="11122837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Current ACL Rehabilitation</a:t>
            </a:r>
          </a:p>
        </p:txBody>
      </p:sp>
      <p:pic>
        <p:nvPicPr>
          <p:cNvPr id="5" name="Picture 4">
            <a:extLst>
              <a:ext uri="{FF2B5EF4-FFF2-40B4-BE49-F238E27FC236}">
                <a16:creationId xmlns:a16="http://schemas.microsoft.com/office/drawing/2014/main" id="{A9658D8D-36EE-47F9-9124-BB22ED46D6FF}"/>
              </a:ext>
            </a:extLst>
          </p:cNvPr>
          <p:cNvPicPr>
            <a:picLocks noChangeAspect="1"/>
          </p:cNvPicPr>
          <p:nvPr/>
        </p:nvPicPr>
        <p:blipFill>
          <a:blip r:embed="rId2"/>
          <a:stretch>
            <a:fillRect/>
          </a:stretch>
        </p:blipFill>
        <p:spPr>
          <a:xfrm>
            <a:off x="7326489" y="1332619"/>
            <a:ext cx="4637550" cy="4709407"/>
          </a:xfrm>
          <a:prstGeom prst="rect">
            <a:avLst/>
          </a:prstGeom>
        </p:spPr>
      </p:pic>
      <p:sp>
        <p:nvSpPr>
          <p:cNvPr id="6" name="Content Placeholder 2">
            <a:extLst>
              <a:ext uri="{FF2B5EF4-FFF2-40B4-BE49-F238E27FC236}">
                <a16:creationId xmlns:a16="http://schemas.microsoft.com/office/drawing/2014/main" id="{666C4C7F-0111-4780-8613-526A65F1C951}"/>
              </a:ext>
            </a:extLst>
          </p:cNvPr>
          <p:cNvSpPr>
            <a:spLocks noGrp="1"/>
          </p:cNvSpPr>
          <p:nvPr>
            <p:ph idx="1"/>
          </p:nvPr>
        </p:nvSpPr>
        <p:spPr>
          <a:xfrm>
            <a:off x="372534" y="1690688"/>
            <a:ext cx="6953955" cy="4351338"/>
          </a:xfrm>
        </p:spPr>
        <p:txBody>
          <a:bodyPr>
            <a:normAutofit/>
          </a:bodyPr>
          <a:lstStyle/>
          <a:p>
            <a:r>
              <a:rPr lang="en-US" b="1" dirty="0"/>
              <a:t>Most ACL-R post-operative protocols contain the same overall progression plan, and are generally accepted by the rehabilitation community</a:t>
            </a:r>
          </a:p>
          <a:p>
            <a:pPr marL="0" indent="0">
              <a:buNone/>
            </a:pPr>
            <a:endParaRPr lang="en-US" sz="1600" b="1" dirty="0"/>
          </a:p>
          <a:p>
            <a:r>
              <a:rPr lang="en-US" b="1" dirty="0">
                <a:solidFill>
                  <a:srgbClr val="FFC000"/>
                </a:solidFill>
              </a:rPr>
              <a:t>Shift in focus from accelerated protocols to longer duration protocols (i.e., 9 – 12 months)</a:t>
            </a:r>
          </a:p>
          <a:p>
            <a:pPr lvl="1"/>
            <a:r>
              <a:rPr lang="en-US" b="1" dirty="0">
                <a:solidFill>
                  <a:schemeClr val="bg1"/>
                </a:solidFill>
              </a:rPr>
              <a:t>Due to enhanced focus on return to sport and limb function </a:t>
            </a:r>
          </a:p>
          <a:p>
            <a:pPr marL="0" indent="0">
              <a:buFont typeface="Arial"/>
              <a:buNone/>
            </a:pPr>
            <a:endParaRPr lang="en-US" b="1" dirty="0"/>
          </a:p>
          <a:p>
            <a:endParaRPr lang="en-US" sz="3200" b="1" dirty="0"/>
          </a:p>
          <a:p>
            <a:pPr marL="457200" lvl="1" indent="0">
              <a:buNone/>
            </a:pPr>
            <a:endParaRPr lang="en-US" sz="2800" dirty="0"/>
          </a:p>
          <a:p>
            <a:endParaRPr lang="en-US" sz="3200" dirty="0"/>
          </a:p>
        </p:txBody>
      </p:sp>
    </p:spTree>
    <p:extLst>
      <p:ext uri="{BB962C8B-B14F-4D97-AF65-F5344CB8AC3E}">
        <p14:creationId xmlns:p14="http://schemas.microsoft.com/office/powerpoint/2010/main" val="2761137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Return to Sport… When is good?</a:t>
            </a:r>
          </a:p>
        </p:txBody>
      </p:sp>
      <p:sp>
        <p:nvSpPr>
          <p:cNvPr id="7" name="Content Placeholder 2">
            <a:extLst>
              <a:ext uri="{FF2B5EF4-FFF2-40B4-BE49-F238E27FC236}">
                <a16:creationId xmlns:a16="http://schemas.microsoft.com/office/drawing/2014/main" id="{166CFCF0-CCAE-4933-A16B-8F0B500418F8}"/>
              </a:ext>
            </a:extLst>
          </p:cNvPr>
          <p:cNvSpPr>
            <a:spLocks noGrp="1"/>
          </p:cNvSpPr>
          <p:nvPr>
            <p:ph idx="1"/>
          </p:nvPr>
        </p:nvSpPr>
        <p:spPr>
          <a:xfrm>
            <a:off x="372535" y="1690688"/>
            <a:ext cx="5847644" cy="4351338"/>
          </a:xfrm>
        </p:spPr>
        <p:txBody>
          <a:bodyPr>
            <a:normAutofit/>
          </a:bodyPr>
          <a:lstStyle/>
          <a:p>
            <a:r>
              <a:rPr lang="en-US" b="1" dirty="0"/>
              <a:t>Typical timeline of return to sport for ACL-R individuals</a:t>
            </a:r>
          </a:p>
          <a:p>
            <a:pPr lvl="1"/>
            <a:r>
              <a:rPr lang="en-US" b="1" dirty="0"/>
              <a:t> Depends </a:t>
            </a:r>
          </a:p>
          <a:p>
            <a:pPr lvl="1"/>
            <a:r>
              <a:rPr lang="en-US" b="1" dirty="0"/>
              <a:t>4 - 6 months seems to be the generic return to sport timeline</a:t>
            </a:r>
          </a:p>
          <a:p>
            <a:pPr marL="457200" lvl="1" indent="0">
              <a:buNone/>
            </a:pPr>
            <a:endParaRPr lang="en-US" b="1" dirty="0"/>
          </a:p>
          <a:p>
            <a:endParaRPr lang="en-US" b="1" dirty="0"/>
          </a:p>
        </p:txBody>
      </p:sp>
      <p:pic>
        <p:nvPicPr>
          <p:cNvPr id="3" name="Picture 2">
            <a:extLst>
              <a:ext uri="{FF2B5EF4-FFF2-40B4-BE49-F238E27FC236}">
                <a16:creationId xmlns:a16="http://schemas.microsoft.com/office/drawing/2014/main" id="{8606BF52-C36B-4C0D-8307-F29DF898CB6A}"/>
              </a:ext>
            </a:extLst>
          </p:cNvPr>
          <p:cNvPicPr>
            <a:picLocks noChangeAspect="1"/>
          </p:cNvPicPr>
          <p:nvPr/>
        </p:nvPicPr>
        <p:blipFill>
          <a:blip r:embed="rId3"/>
          <a:stretch>
            <a:fillRect/>
          </a:stretch>
        </p:blipFill>
        <p:spPr>
          <a:xfrm>
            <a:off x="6724153" y="2111022"/>
            <a:ext cx="5332502" cy="3024204"/>
          </a:xfrm>
          <a:prstGeom prst="rect">
            <a:avLst/>
          </a:prstGeom>
        </p:spPr>
      </p:pic>
    </p:spTree>
    <p:extLst>
      <p:ext uri="{BB962C8B-B14F-4D97-AF65-F5344CB8AC3E}">
        <p14:creationId xmlns:p14="http://schemas.microsoft.com/office/powerpoint/2010/main" val="39961868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Return to Sport… When is good?</a:t>
            </a:r>
          </a:p>
        </p:txBody>
      </p:sp>
      <p:sp>
        <p:nvSpPr>
          <p:cNvPr id="7" name="Content Placeholder 2">
            <a:extLst>
              <a:ext uri="{FF2B5EF4-FFF2-40B4-BE49-F238E27FC236}">
                <a16:creationId xmlns:a16="http://schemas.microsoft.com/office/drawing/2014/main" id="{166CFCF0-CCAE-4933-A16B-8F0B500418F8}"/>
              </a:ext>
            </a:extLst>
          </p:cNvPr>
          <p:cNvSpPr>
            <a:spLocks noGrp="1"/>
          </p:cNvSpPr>
          <p:nvPr>
            <p:ph idx="1"/>
          </p:nvPr>
        </p:nvSpPr>
        <p:spPr>
          <a:xfrm>
            <a:off x="372535" y="1690688"/>
            <a:ext cx="5847644" cy="4351338"/>
          </a:xfrm>
        </p:spPr>
        <p:txBody>
          <a:bodyPr>
            <a:normAutofit fontScale="92500"/>
          </a:bodyPr>
          <a:lstStyle/>
          <a:p>
            <a:r>
              <a:rPr lang="en-US" b="1" dirty="0"/>
              <a:t>Typical timeline of return to sport for ACL-R individuals</a:t>
            </a:r>
          </a:p>
          <a:p>
            <a:pPr lvl="1"/>
            <a:r>
              <a:rPr lang="en-US" b="1" dirty="0"/>
              <a:t> Depends </a:t>
            </a:r>
          </a:p>
          <a:p>
            <a:pPr lvl="1"/>
            <a:r>
              <a:rPr lang="en-US" b="1" dirty="0"/>
              <a:t>4 - 6 months seems to be the generic return to sport timeline</a:t>
            </a:r>
          </a:p>
          <a:p>
            <a:pPr marL="457200" lvl="1" indent="0">
              <a:buNone/>
            </a:pPr>
            <a:endParaRPr lang="en-US" b="1" dirty="0"/>
          </a:p>
          <a:p>
            <a:r>
              <a:rPr lang="en-US" b="1" dirty="0" err="1"/>
              <a:t>Beischer</a:t>
            </a:r>
            <a:r>
              <a:rPr lang="en-US" b="1" dirty="0"/>
              <a:t> (2020)</a:t>
            </a:r>
          </a:p>
          <a:p>
            <a:pPr lvl="1"/>
            <a:r>
              <a:rPr lang="en-US" b="1" dirty="0"/>
              <a:t>Surveyed 159 athletes with primary ACL-R</a:t>
            </a:r>
          </a:p>
          <a:p>
            <a:pPr lvl="1"/>
            <a:r>
              <a:rPr lang="en-US" b="1" dirty="0"/>
              <a:t>Found athletes that returned to sport earlier than 9 months post-ACL-R were 7 times higher to sustain a second ACL injury</a:t>
            </a:r>
          </a:p>
          <a:p>
            <a:pPr lvl="1"/>
            <a:endParaRPr lang="en-US" b="1" dirty="0"/>
          </a:p>
          <a:p>
            <a:endParaRPr lang="en-US" b="1" dirty="0"/>
          </a:p>
        </p:txBody>
      </p:sp>
      <p:pic>
        <p:nvPicPr>
          <p:cNvPr id="3" name="Picture 2">
            <a:extLst>
              <a:ext uri="{FF2B5EF4-FFF2-40B4-BE49-F238E27FC236}">
                <a16:creationId xmlns:a16="http://schemas.microsoft.com/office/drawing/2014/main" id="{8606BF52-C36B-4C0D-8307-F29DF898CB6A}"/>
              </a:ext>
            </a:extLst>
          </p:cNvPr>
          <p:cNvPicPr>
            <a:picLocks noChangeAspect="1"/>
          </p:cNvPicPr>
          <p:nvPr/>
        </p:nvPicPr>
        <p:blipFill>
          <a:blip r:embed="rId3"/>
          <a:stretch>
            <a:fillRect/>
          </a:stretch>
        </p:blipFill>
        <p:spPr>
          <a:xfrm>
            <a:off x="6724153" y="2111022"/>
            <a:ext cx="5332502" cy="3024204"/>
          </a:xfrm>
          <a:prstGeom prst="rect">
            <a:avLst/>
          </a:prstGeom>
        </p:spPr>
      </p:pic>
    </p:spTree>
    <p:extLst>
      <p:ext uri="{BB962C8B-B14F-4D97-AF65-F5344CB8AC3E}">
        <p14:creationId xmlns:p14="http://schemas.microsoft.com/office/powerpoint/2010/main" val="709658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Return to Sport… When is good?</a:t>
            </a:r>
          </a:p>
        </p:txBody>
      </p:sp>
      <p:sp>
        <p:nvSpPr>
          <p:cNvPr id="7" name="Content Placeholder 2">
            <a:extLst>
              <a:ext uri="{FF2B5EF4-FFF2-40B4-BE49-F238E27FC236}">
                <a16:creationId xmlns:a16="http://schemas.microsoft.com/office/drawing/2014/main" id="{166CFCF0-CCAE-4933-A16B-8F0B500418F8}"/>
              </a:ext>
            </a:extLst>
          </p:cNvPr>
          <p:cNvSpPr>
            <a:spLocks noGrp="1"/>
          </p:cNvSpPr>
          <p:nvPr>
            <p:ph idx="1"/>
          </p:nvPr>
        </p:nvSpPr>
        <p:spPr>
          <a:xfrm>
            <a:off x="372535" y="1690688"/>
            <a:ext cx="5847644" cy="4351338"/>
          </a:xfrm>
        </p:spPr>
        <p:txBody>
          <a:bodyPr>
            <a:normAutofit fontScale="85000" lnSpcReduction="20000"/>
          </a:bodyPr>
          <a:lstStyle/>
          <a:p>
            <a:r>
              <a:rPr lang="en-US" b="1" dirty="0"/>
              <a:t>Typical timeline of return to sport for ACL-R individuals</a:t>
            </a:r>
          </a:p>
          <a:p>
            <a:pPr lvl="1"/>
            <a:r>
              <a:rPr lang="en-US" b="1" dirty="0"/>
              <a:t> Depends </a:t>
            </a:r>
          </a:p>
          <a:p>
            <a:pPr lvl="1"/>
            <a:r>
              <a:rPr lang="en-US" b="1" dirty="0"/>
              <a:t>4 - 6 months seems to be the generic return to sport timeline</a:t>
            </a:r>
          </a:p>
          <a:p>
            <a:pPr marL="457200" lvl="1" indent="0">
              <a:buNone/>
            </a:pPr>
            <a:endParaRPr lang="en-US" b="1" dirty="0"/>
          </a:p>
          <a:p>
            <a:r>
              <a:rPr lang="en-US" b="1" dirty="0" err="1"/>
              <a:t>Beischer</a:t>
            </a:r>
            <a:r>
              <a:rPr lang="en-US" b="1" dirty="0"/>
              <a:t> (2020)</a:t>
            </a:r>
          </a:p>
          <a:p>
            <a:pPr lvl="1"/>
            <a:r>
              <a:rPr lang="en-US" b="1" dirty="0"/>
              <a:t>Surveyed 159 athletes with primary ACL-R</a:t>
            </a:r>
          </a:p>
          <a:p>
            <a:pPr lvl="1"/>
            <a:r>
              <a:rPr lang="en-US" b="1" dirty="0"/>
              <a:t>Found athletes that returned to sport earlier than 9 months post-ACL-R were 7 times higher to sustain a second ACL injury</a:t>
            </a:r>
          </a:p>
          <a:p>
            <a:pPr marL="457200" lvl="1" indent="0">
              <a:buNone/>
            </a:pPr>
            <a:endParaRPr lang="en-US" b="1" dirty="0"/>
          </a:p>
          <a:p>
            <a:r>
              <a:rPr lang="en-US" b="1" dirty="0"/>
              <a:t>Hewett (2017) suggests some athletes may take up to </a:t>
            </a:r>
            <a:r>
              <a:rPr lang="en-US" b="1" u="sng" dirty="0">
                <a:solidFill>
                  <a:schemeClr val="accent1"/>
                </a:solidFill>
              </a:rPr>
              <a:t>2 years</a:t>
            </a:r>
            <a:r>
              <a:rPr lang="en-US" b="1" dirty="0">
                <a:solidFill>
                  <a:schemeClr val="accent1"/>
                </a:solidFill>
              </a:rPr>
              <a:t> </a:t>
            </a:r>
            <a:r>
              <a:rPr lang="en-US" b="1" dirty="0"/>
              <a:t>to return back to sport</a:t>
            </a:r>
          </a:p>
          <a:p>
            <a:endParaRPr lang="en-US" b="1" dirty="0"/>
          </a:p>
        </p:txBody>
      </p:sp>
      <p:pic>
        <p:nvPicPr>
          <p:cNvPr id="3" name="Picture 2">
            <a:extLst>
              <a:ext uri="{FF2B5EF4-FFF2-40B4-BE49-F238E27FC236}">
                <a16:creationId xmlns:a16="http://schemas.microsoft.com/office/drawing/2014/main" id="{8606BF52-C36B-4C0D-8307-F29DF898CB6A}"/>
              </a:ext>
            </a:extLst>
          </p:cNvPr>
          <p:cNvPicPr>
            <a:picLocks noChangeAspect="1"/>
          </p:cNvPicPr>
          <p:nvPr/>
        </p:nvPicPr>
        <p:blipFill>
          <a:blip r:embed="rId3"/>
          <a:stretch>
            <a:fillRect/>
          </a:stretch>
        </p:blipFill>
        <p:spPr>
          <a:xfrm>
            <a:off x="6724153" y="2111022"/>
            <a:ext cx="5332502" cy="3024204"/>
          </a:xfrm>
          <a:prstGeom prst="rect">
            <a:avLst/>
          </a:prstGeom>
        </p:spPr>
      </p:pic>
    </p:spTree>
    <p:extLst>
      <p:ext uri="{BB962C8B-B14F-4D97-AF65-F5344CB8AC3E}">
        <p14:creationId xmlns:p14="http://schemas.microsoft.com/office/powerpoint/2010/main" val="1705439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Return to Sport… When is good?</a:t>
            </a:r>
          </a:p>
        </p:txBody>
      </p:sp>
      <p:graphicFrame>
        <p:nvGraphicFramePr>
          <p:cNvPr id="6" name="Diagram 5">
            <a:extLst>
              <a:ext uri="{FF2B5EF4-FFF2-40B4-BE49-F238E27FC236}">
                <a16:creationId xmlns:a16="http://schemas.microsoft.com/office/drawing/2014/main" id="{C6ADBC93-9E00-46D4-AAD7-3C12CC0F8F5F}"/>
              </a:ext>
            </a:extLst>
          </p:cNvPr>
          <p:cNvGraphicFramePr/>
          <p:nvPr>
            <p:extLst>
              <p:ext uri="{D42A27DB-BD31-4B8C-83A1-F6EECF244321}">
                <p14:modId xmlns:p14="http://schemas.microsoft.com/office/powerpoint/2010/main" val="114033356"/>
              </p:ext>
            </p:extLst>
          </p:nvPr>
        </p:nvGraphicFramePr>
        <p:xfrm>
          <a:off x="6073422" y="1433689"/>
          <a:ext cx="7145866" cy="45189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ontent Placeholder 2">
            <a:extLst>
              <a:ext uri="{FF2B5EF4-FFF2-40B4-BE49-F238E27FC236}">
                <a16:creationId xmlns:a16="http://schemas.microsoft.com/office/drawing/2014/main" id="{166CFCF0-CCAE-4933-A16B-8F0B500418F8}"/>
              </a:ext>
            </a:extLst>
          </p:cNvPr>
          <p:cNvSpPr>
            <a:spLocks noGrp="1"/>
          </p:cNvSpPr>
          <p:nvPr>
            <p:ph idx="1"/>
          </p:nvPr>
        </p:nvSpPr>
        <p:spPr>
          <a:xfrm>
            <a:off x="372534" y="1690688"/>
            <a:ext cx="6953955" cy="4351338"/>
          </a:xfrm>
        </p:spPr>
        <p:txBody>
          <a:bodyPr>
            <a:normAutofit/>
          </a:bodyPr>
          <a:lstStyle/>
          <a:p>
            <a:r>
              <a:rPr lang="en-US" b="1" dirty="0">
                <a:cs typeface="Arial" panose="020B0604020202020204" pitchFamily="34" charset="0"/>
              </a:rPr>
              <a:t>General consensus… no agreeance</a:t>
            </a:r>
          </a:p>
          <a:p>
            <a:endParaRPr lang="en-US" sz="2000" b="1" dirty="0">
              <a:cs typeface="Arial" panose="020B0604020202020204" pitchFamily="34" charset="0"/>
            </a:endParaRPr>
          </a:p>
          <a:p>
            <a:r>
              <a:rPr lang="en-US" b="1" dirty="0">
                <a:cs typeface="Arial" panose="020B0604020202020204" pitchFamily="34" charset="0"/>
              </a:rPr>
              <a:t>No clear cut set of criterion tests used</a:t>
            </a:r>
          </a:p>
          <a:p>
            <a:endParaRPr lang="en-US" b="1" dirty="0">
              <a:cs typeface="Arial" panose="020B0604020202020204" pitchFamily="34" charset="0"/>
            </a:endParaRPr>
          </a:p>
          <a:p>
            <a:r>
              <a:rPr lang="en-US" b="1" dirty="0">
                <a:cs typeface="Arial" panose="020B0604020202020204" pitchFamily="34" charset="0"/>
              </a:rPr>
              <a:t>How do you determine return to sport?</a:t>
            </a:r>
          </a:p>
          <a:p>
            <a:pPr marL="914400" lvl="2" indent="0">
              <a:buNone/>
            </a:pPr>
            <a:endParaRPr lang="en-US" b="1" dirty="0"/>
          </a:p>
        </p:txBody>
      </p:sp>
    </p:spTree>
    <p:extLst>
      <p:ext uri="{BB962C8B-B14F-4D97-AF65-F5344CB8AC3E}">
        <p14:creationId xmlns:p14="http://schemas.microsoft.com/office/powerpoint/2010/main" val="27606097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Return to Sport… When is good?</a:t>
            </a:r>
          </a:p>
        </p:txBody>
      </p:sp>
      <p:pic>
        <p:nvPicPr>
          <p:cNvPr id="5" name="Picture 4">
            <a:extLst>
              <a:ext uri="{FF2B5EF4-FFF2-40B4-BE49-F238E27FC236}">
                <a16:creationId xmlns:a16="http://schemas.microsoft.com/office/drawing/2014/main" id="{D983E938-19C5-4C3C-B6B9-6E6F604A3D43}"/>
              </a:ext>
            </a:extLst>
          </p:cNvPr>
          <p:cNvPicPr>
            <a:picLocks noChangeAspect="1"/>
          </p:cNvPicPr>
          <p:nvPr/>
        </p:nvPicPr>
        <p:blipFill>
          <a:blip r:embed="rId2"/>
          <a:stretch>
            <a:fillRect/>
          </a:stretch>
        </p:blipFill>
        <p:spPr>
          <a:xfrm>
            <a:off x="5323840" y="3623787"/>
            <a:ext cx="6722756" cy="2517576"/>
          </a:xfrm>
          <a:prstGeom prst="rect">
            <a:avLst/>
          </a:prstGeom>
        </p:spPr>
      </p:pic>
      <p:sp>
        <p:nvSpPr>
          <p:cNvPr id="8" name="Content Placeholder 2">
            <a:extLst>
              <a:ext uri="{FF2B5EF4-FFF2-40B4-BE49-F238E27FC236}">
                <a16:creationId xmlns:a16="http://schemas.microsoft.com/office/drawing/2014/main" id="{8A374555-234B-4ABA-BEDA-70E2E9F12012}"/>
              </a:ext>
            </a:extLst>
          </p:cNvPr>
          <p:cNvSpPr>
            <a:spLocks noGrp="1"/>
          </p:cNvSpPr>
          <p:nvPr>
            <p:ph idx="1"/>
          </p:nvPr>
        </p:nvSpPr>
        <p:spPr>
          <a:xfrm>
            <a:off x="145404" y="1690688"/>
            <a:ext cx="4968463" cy="4351338"/>
          </a:xfrm>
        </p:spPr>
        <p:txBody>
          <a:bodyPr>
            <a:normAutofit/>
          </a:bodyPr>
          <a:lstStyle/>
          <a:p>
            <a:r>
              <a:rPr lang="en-US" b="1" dirty="0">
                <a:cs typeface="Arial" panose="020B0604020202020204" pitchFamily="34" charset="0"/>
              </a:rPr>
              <a:t>Single leg hop tests</a:t>
            </a:r>
          </a:p>
          <a:p>
            <a:pPr lvl="1"/>
            <a:r>
              <a:rPr lang="en-US" b="1" dirty="0">
                <a:cs typeface="Arial" panose="020B0604020202020204" pitchFamily="34" charset="0"/>
              </a:rPr>
              <a:t>Start at 6 months post-operation </a:t>
            </a:r>
          </a:p>
          <a:p>
            <a:r>
              <a:rPr lang="en-US" b="1" dirty="0"/>
              <a:t>Current return to sport criteria: </a:t>
            </a:r>
          </a:p>
          <a:p>
            <a:pPr lvl="1"/>
            <a:r>
              <a:rPr lang="en-US" b="1" dirty="0">
                <a:cs typeface="Arial" panose="020B0604020202020204" pitchFamily="34" charset="0"/>
              </a:rPr>
              <a:t>90% limb symmetry between healthy and reconstructed limb (distance and/or time) for all four single-leg hop tests</a:t>
            </a:r>
          </a:p>
          <a:p>
            <a:endParaRPr lang="en-US" b="1" dirty="0">
              <a:cs typeface="Arial" panose="020B0604020202020204" pitchFamily="34" charset="0"/>
            </a:endParaRPr>
          </a:p>
          <a:p>
            <a:pPr lvl="1"/>
            <a:endParaRPr lang="en-US" b="1" dirty="0">
              <a:cs typeface="Arial" panose="020B0604020202020204" pitchFamily="34" charset="0"/>
            </a:endParaRPr>
          </a:p>
          <a:p>
            <a:pPr marL="914400" lvl="2" indent="0">
              <a:buNone/>
            </a:pPr>
            <a:endParaRPr lang="en-US" b="1" dirty="0"/>
          </a:p>
        </p:txBody>
      </p:sp>
    </p:spTree>
    <p:extLst>
      <p:ext uri="{BB962C8B-B14F-4D97-AF65-F5344CB8AC3E}">
        <p14:creationId xmlns:p14="http://schemas.microsoft.com/office/powerpoint/2010/main" val="29206292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Return to Sport… When is good?</a:t>
            </a:r>
          </a:p>
        </p:txBody>
      </p:sp>
      <p:sp>
        <p:nvSpPr>
          <p:cNvPr id="7" name="Content Placeholder 2">
            <a:extLst>
              <a:ext uri="{FF2B5EF4-FFF2-40B4-BE49-F238E27FC236}">
                <a16:creationId xmlns:a16="http://schemas.microsoft.com/office/drawing/2014/main" id="{166CFCF0-CCAE-4933-A16B-8F0B500418F8}"/>
              </a:ext>
            </a:extLst>
          </p:cNvPr>
          <p:cNvSpPr>
            <a:spLocks noGrp="1"/>
          </p:cNvSpPr>
          <p:nvPr>
            <p:ph idx="1"/>
          </p:nvPr>
        </p:nvSpPr>
        <p:spPr>
          <a:xfrm>
            <a:off x="372534" y="1690688"/>
            <a:ext cx="6881706" cy="4351338"/>
          </a:xfrm>
        </p:spPr>
        <p:txBody>
          <a:bodyPr>
            <a:normAutofit/>
          </a:bodyPr>
          <a:lstStyle/>
          <a:p>
            <a:r>
              <a:rPr lang="en-US" b="1" dirty="0">
                <a:cs typeface="Arial" panose="020B0604020202020204" pitchFamily="34" charset="0"/>
              </a:rPr>
              <a:t>Single-leg vertical hop?</a:t>
            </a:r>
          </a:p>
          <a:p>
            <a:r>
              <a:rPr lang="en-US" b="1" dirty="0">
                <a:cs typeface="Arial" panose="020B0604020202020204" pitchFamily="34" charset="0"/>
              </a:rPr>
              <a:t>Taylor (2020)</a:t>
            </a:r>
          </a:p>
          <a:p>
            <a:pPr lvl="1"/>
            <a:r>
              <a:rPr lang="en-US" sz="2800" b="1" dirty="0">
                <a:cs typeface="Arial" panose="020B0604020202020204" pitchFamily="34" charset="0"/>
              </a:rPr>
              <a:t>Tested the single-leg horizontal hop vs the single-leg vertical hop</a:t>
            </a:r>
          </a:p>
          <a:p>
            <a:pPr marL="457200" lvl="1" indent="0">
              <a:buNone/>
            </a:pPr>
            <a:endParaRPr lang="en-US" b="1" dirty="0">
              <a:cs typeface="Arial" panose="020B0604020202020204" pitchFamily="34" charset="0"/>
            </a:endParaRPr>
          </a:p>
          <a:p>
            <a:pPr lvl="1"/>
            <a:r>
              <a:rPr lang="en-US" sz="2800" b="1" dirty="0">
                <a:cs typeface="Arial" panose="020B0604020202020204" pitchFamily="34" charset="0"/>
              </a:rPr>
              <a:t>Single-leg vertical hop displayed </a:t>
            </a:r>
          </a:p>
          <a:p>
            <a:pPr lvl="2"/>
            <a:r>
              <a:rPr lang="en-US" sz="2400" b="1" dirty="0">
                <a:cs typeface="Arial" panose="020B0604020202020204" pitchFamily="34" charset="0"/>
              </a:rPr>
              <a:t>Differences in lower peak ankle dorsiflexion and knee abduction angles</a:t>
            </a:r>
          </a:p>
          <a:p>
            <a:pPr lvl="2"/>
            <a:r>
              <a:rPr lang="en-US" sz="2400" b="1" dirty="0">
                <a:cs typeface="Arial" panose="020B0604020202020204" pitchFamily="34" charset="0"/>
              </a:rPr>
              <a:t>Lower sagittal plane impulse at the knee</a:t>
            </a:r>
          </a:p>
          <a:p>
            <a:pPr lvl="2"/>
            <a:r>
              <a:rPr lang="en-US" sz="2400" b="1" dirty="0">
                <a:cs typeface="Arial" panose="020B0604020202020204" pitchFamily="34" charset="0"/>
              </a:rPr>
              <a:t>Greater sagittal plane impulse at the hip</a:t>
            </a:r>
          </a:p>
          <a:p>
            <a:pPr lvl="2"/>
            <a:endParaRPr lang="en-US" sz="2400" b="1" dirty="0">
              <a:cs typeface="Arial" panose="020B0604020202020204" pitchFamily="34" charset="0"/>
            </a:endParaRPr>
          </a:p>
          <a:p>
            <a:pPr lvl="1"/>
            <a:endParaRPr lang="en-US" sz="2800" b="1" dirty="0">
              <a:cs typeface="Arial" panose="020B0604020202020204" pitchFamily="34" charset="0"/>
            </a:endParaRPr>
          </a:p>
        </p:txBody>
      </p:sp>
      <p:pic>
        <p:nvPicPr>
          <p:cNvPr id="2050" name="Picture 2" descr="Adding Plyometric Training to Your Program: Defining the Type - Coach Rozy">
            <a:extLst>
              <a:ext uri="{FF2B5EF4-FFF2-40B4-BE49-F238E27FC236}">
                <a16:creationId xmlns:a16="http://schemas.microsoft.com/office/drawing/2014/main" id="{A12DAA62-0D72-4339-A875-27758C7828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786" t="8844" r="11125" b="9378"/>
          <a:stretch/>
        </p:blipFill>
        <p:spPr bwMode="auto">
          <a:xfrm>
            <a:off x="7477760" y="2239332"/>
            <a:ext cx="4541520" cy="3254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03985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Return to Sport… When is good?</a:t>
            </a:r>
          </a:p>
        </p:txBody>
      </p:sp>
      <p:sp>
        <p:nvSpPr>
          <p:cNvPr id="7" name="Content Placeholder 2">
            <a:extLst>
              <a:ext uri="{FF2B5EF4-FFF2-40B4-BE49-F238E27FC236}">
                <a16:creationId xmlns:a16="http://schemas.microsoft.com/office/drawing/2014/main" id="{166CFCF0-CCAE-4933-A16B-8F0B500418F8}"/>
              </a:ext>
            </a:extLst>
          </p:cNvPr>
          <p:cNvSpPr>
            <a:spLocks noGrp="1"/>
          </p:cNvSpPr>
          <p:nvPr>
            <p:ph idx="1"/>
          </p:nvPr>
        </p:nvSpPr>
        <p:spPr>
          <a:xfrm>
            <a:off x="372534" y="1690688"/>
            <a:ext cx="6881706" cy="4351338"/>
          </a:xfrm>
        </p:spPr>
        <p:txBody>
          <a:bodyPr>
            <a:normAutofit/>
          </a:bodyPr>
          <a:lstStyle/>
          <a:p>
            <a:r>
              <a:rPr lang="en-US" b="1" dirty="0">
                <a:cs typeface="Arial" panose="020B0604020202020204" pitchFamily="34" charset="0"/>
              </a:rPr>
              <a:t>Single-leg vertical hop?</a:t>
            </a:r>
          </a:p>
          <a:p>
            <a:endParaRPr lang="en-US" sz="2400" b="1" dirty="0">
              <a:cs typeface="Arial" panose="020B0604020202020204" pitchFamily="34" charset="0"/>
            </a:endParaRPr>
          </a:p>
          <a:p>
            <a:r>
              <a:rPr lang="en-US" b="1" dirty="0">
                <a:solidFill>
                  <a:srgbClr val="FFC000"/>
                </a:solidFill>
              </a:rPr>
              <a:t>Could potentially provide complementary information to standard horizontal hopping tests</a:t>
            </a:r>
            <a:endParaRPr lang="en-US" sz="2800" b="1" dirty="0">
              <a:solidFill>
                <a:srgbClr val="FFC000"/>
              </a:solidFill>
              <a:cs typeface="Arial" panose="020B0604020202020204" pitchFamily="34" charset="0"/>
            </a:endParaRPr>
          </a:p>
          <a:p>
            <a:pPr lvl="1"/>
            <a:endParaRPr lang="en-US" sz="2800" b="1" dirty="0">
              <a:cs typeface="Arial" panose="020B0604020202020204" pitchFamily="34" charset="0"/>
            </a:endParaRPr>
          </a:p>
        </p:txBody>
      </p:sp>
      <p:pic>
        <p:nvPicPr>
          <p:cNvPr id="2050" name="Picture 2" descr="Adding Plyometric Training to Your Program: Defining the Type - Coach Rozy">
            <a:extLst>
              <a:ext uri="{FF2B5EF4-FFF2-40B4-BE49-F238E27FC236}">
                <a16:creationId xmlns:a16="http://schemas.microsoft.com/office/drawing/2014/main" id="{A12DAA62-0D72-4339-A875-27758C7828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786" t="8844" r="11125" b="9378"/>
          <a:stretch/>
        </p:blipFill>
        <p:spPr bwMode="auto">
          <a:xfrm>
            <a:off x="7477760" y="2239332"/>
            <a:ext cx="4541520" cy="3254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343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What about the quads?</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80418" y="1690688"/>
            <a:ext cx="7131756" cy="4351338"/>
          </a:xfrm>
        </p:spPr>
        <p:txBody>
          <a:bodyPr>
            <a:normAutofit/>
          </a:bodyPr>
          <a:lstStyle/>
          <a:p>
            <a:r>
              <a:rPr lang="en-US" b="1" dirty="0"/>
              <a:t>Current return to sport criteria: </a:t>
            </a:r>
          </a:p>
          <a:p>
            <a:pPr lvl="1"/>
            <a:r>
              <a:rPr lang="en-US" b="1" dirty="0"/>
              <a:t>Quadriceps strength 90% of healthy limb</a:t>
            </a:r>
          </a:p>
          <a:p>
            <a:pPr marL="457200" lvl="1" indent="0">
              <a:buNone/>
            </a:pPr>
            <a:endParaRPr lang="en-US" sz="1000" b="1" dirty="0"/>
          </a:p>
          <a:p>
            <a:r>
              <a:rPr lang="en-US" b="1" dirty="0"/>
              <a:t>Quadriceps strength/size is not the only thing that matters</a:t>
            </a:r>
          </a:p>
          <a:p>
            <a:pPr marL="457200" lvl="1" indent="0">
              <a:buNone/>
            </a:pPr>
            <a:endParaRPr lang="en-US" b="1" dirty="0"/>
          </a:p>
        </p:txBody>
      </p:sp>
      <p:pic>
        <p:nvPicPr>
          <p:cNvPr id="1026" name="Picture 2" descr="Image">
            <a:extLst>
              <a:ext uri="{FF2B5EF4-FFF2-40B4-BE49-F238E27FC236}">
                <a16:creationId xmlns:a16="http://schemas.microsoft.com/office/drawing/2014/main" id="{110D6815-877B-400C-BC21-F22CCA86D8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2845" y="1027289"/>
            <a:ext cx="3841626" cy="4803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5135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What about the quads?</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80418" y="1690688"/>
            <a:ext cx="7131756" cy="4351338"/>
          </a:xfrm>
        </p:spPr>
        <p:txBody>
          <a:bodyPr>
            <a:normAutofit lnSpcReduction="10000"/>
          </a:bodyPr>
          <a:lstStyle/>
          <a:p>
            <a:r>
              <a:rPr lang="en-US" b="1" dirty="0"/>
              <a:t>Current return to sport criteria: </a:t>
            </a:r>
          </a:p>
          <a:p>
            <a:pPr lvl="1"/>
            <a:r>
              <a:rPr lang="en-US" b="1" dirty="0"/>
              <a:t>Quadriceps strength 90% of healthy limb</a:t>
            </a:r>
          </a:p>
          <a:p>
            <a:pPr marL="457200" lvl="1" indent="0">
              <a:buNone/>
            </a:pPr>
            <a:endParaRPr lang="en-US" sz="1000" b="1" dirty="0"/>
          </a:p>
          <a:p>
            <a:r>
              <a:rPr lang="en-US" b="1" dirty="0"/>
              <a:t>Quadriceps strength/size is not the only thing that matters</a:t>
            </a:r>
          </a:p>
          <a:p>
            <a:endParaRPr lang="en-US" sz="1000" b="1" dirty="0"/>
          </a:p>
          <a:p>
            <a:r>
              <a:rPr lang="en-US" b="1" dirty="0"/>
              <a:t>Costley (2021)</a:t>
            </a:r>
          </a:p>
          <a:p>
            <a:pPr lvl="1"/>
            <a:r>
              <a:rPr lang="en-US" b="1" dirty="0"/>
              <a:t>Found that changes (increases) in quad strength asymmetry had little or no ability to explain changes in concentric/eccentric impulse asymmetry</a:t>
            </a:r>
          </a:p>
          <a:p>
            <a:pPr lvl="2"/>
            <a:r>
              <a:rPr lang="en-US" b="1" dirty="0"/>
              <a:t>Graft type did not influence these findings</a:t>
            </a:r>
          </a:p>
          <a:p>
            <a:pPr marL="457200" lvl="1" indent="0">
              <a:buNone/>
            </a:pPr>
            <a:endParaRPr lang="en-US" b="1" dirty="0"/>
          </a:p>
        </p:txBody>
      </p:sp>
      <p:pic>
        <p:nvPicPr>
          <p:cNvPr id="1026" name="Picture 2" descr="Image">
            <a:extLst>
              <a:ext uri="{FF2B5EF4-FFF2-40B4-BE49-F238E27FC236}">
                <a16:creationId xmlns:a16="http://schemas.microsoft.com/office/drawing/2014/main" id="{110D6815-877B-400C-BC21-F22CCA86D8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2845" y="1027289"/>
            <a:ext cx="3841626" cy="4803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53539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What about the quads?</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80418" y="1690688"/>
            <a:ext cx="7131756" cy="4351338"/>
          </a:xfrm>
        </p:spPr>
        <p:txBody>
          <a:bodyPr>
            <a:normAutofit/>
          </a:bodyPr>
          <a:lstStyle/>
          <a:p>
            <a:r>
              <a:rPr lang="en-US" b="1" dirty="0"/>
              <a:t>Quadriceps size is not the only thing that matters</a:t>
            </a:r>
          </a:p>
          <a:p>
            <a:r>
              <a:rPr lang="en-US" b="1" dirty="0"/>
              <a:t>Costley (2021)</a:t>
            </a:r>
          </a:p>
          <a:p>
            <a:pPr lvl="1"/>
            <a:r>
              <a:rPr lang="en-US" b="1" dirty="0">
                <a:solidFill>
                  <a:schemeClr val="tx1">
                    <a:lumMod val="75000"/>
                  </a:schemeClr>
                </a:solidFill>
              </a:rPr>
              <a:t>Found that changes (increases) in quad strength asymmetry had little or no ability to explain changes in concentric/eccentric impulse asymmetry</a:t>
            </a:r>
          </a:p>
          <a:p>
            <a:pPr lvl="1"/>
            <a:endParaRPr lang="en-US" b="1" dirty="0">
              <a:solidFill>
                <a:schemeClr val="tx1">
                  <a:lumMod val="75000"/>
                </a:schemeClr>
              </a:solidFill>
            </a:endParaRPr>
          </a:p>
          <a:p>
            <a:r>
              <a:rPr lang="en-US" b="1" dirty="0">
                <a:solidFill>
                  <a:srgbClr val="FFC000"/>
                </a:solidFill>
              </a:rPr>
              <a:t>AKA, big, strong quads are nice, but not of value if we can’t use the properly</a:t>
            </a:r>
          </a:p>
          <a:p>
            <a:pPr marL="457200" lvl="1" indent="0">
              <a:buNone/>
            </a:pPr>
            <a:endParaRPr lang="en-US" b="1" dirty="0"/>
          </a:p>
          <a:p>
            <a:pPr marL="457200" lvl="1" indent="0">
              <a:buNone/>
            </a:pPr>
            <a:endParaRPr lang="en-US" b="1" dirty="0"/>
          </a:p>
        </p:txBody>
      </p:sp>
      <p:pic>
        <p:nvPicPr>
          <p:cNvPr id="1026" name="Picture 2" descr="Image">
            <a:extLst>
              <a:ext uri="{FF2B5EF4-FFF2-40B4-BE49-F238E27FC236}">
                <a16:creationId xmlns:a16="http://schemas.microsoft.com/office/drawing/2014/main" id="{110D6815-877B-400C-BC21-F22CCA86D8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2845" y="1027289"/>
            <a:ext cx="3841626" cy="4803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9268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What about the quads?</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80418" y="1690688"/>
            <a:ext cx="7131756" cy="4351338"/>
          </a:xfrm>
        </p:spPr>
        <p:txBody>
          <a:bodyPr>
            <a:normAutofit/>
          </a:bodyPr>
          <a:lstStyle/>
          <a:p>
            <a:r>
              <a:rPr lang="en-US" b="1" dirty="0"/>
              <a:t>Quadriceps size is not the only thing that matters</a:t>
            </a:r>
          </a:p>
          <a:p>
            <a:pPr marL="0" indent="0">
              <a:buNone/>
            </a:pPr>
            <a:endParaRPr lang="en-US" b="1" dirty="0"/>
          </a:p>
          <a:p>
            <a:r>
              <a:rPr lang="en-US" b="1" dirty="0">
                <a:solidFill>
                  <a:srgbClr val="FFC000"/>
                </a:solidFill>
              </a:rPr>
              <a:t>Keep in mind: functional return in the quads may take longer than size return</a:t>
            </a:r>
          </a:p>
          <a:p>
            <a:pPr marL="457200" lvl="1" indent="0">
              <a:buNone/>
            </a:pPr>
            <a:endParaRPr lang="en-US" b="1" dirty="0"/>
          </a:p>
          <a:p>
            <a:pPr marL="457200" lvl="1" indent="0">
              <a:buNone/>
            </a:pPr>
            <a:endParaRPr lang="en-US" b="1" dirty="0"/>
          </a:p>
        </p:txBody>
      </p:sp>
      <p:pic>
        <p:nvPicPr>
          <p:cNvPr id="1026" name="Picture 2" descr="Image">
            <a:extLst>
              <a:ext uri="{FF2B5EF4-FFF2-40B4-BE49-F238E27FC236}">
                <a16:creationId xmlns:a16="http://schemas.microsoft.com/office/drawing/2014/main" id="{110D6815-877B-400C-BC21-F22CCA86D8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2845" y="1027289"/>
            <a:ext cx="3841626" cy="4803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8286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What about the quads?</a:t>
            </a:r>
          </a:p>
        </p:txBody>
      </p:sp>
      <p:sp>
        <p:nvSpPr>
          <p:cNvPr id="3" name="Content Placeholder 2">
            <a:extLst>
              <a:ext uri="{FF2B5EF4-FFF2-40B4-BE49-F238E27FC236}">
                <a16:creationId xmlns:a16="http://schemas.microsoft.com/office/drawing/2014/main" id="{B3643E28-0AA2-44BF-BBC9-0A5BAEB299DA}"/>
              </a:ext>
            </a:extLst>
          </p:cNvPr>
          <p:cNvSpPr>
            <a:spLocks noGrp="1"/>
          </p:cNvSpPr>
          <p:nvPr>
            <p:ph idx="1"/>
          </p:nvPr>
        </p:nvSpPr>
        <p:spPr>
          <a:xfrm>
            <a:off x="380418" y="1690688"/>
            <a:ext cx="7131756" cy="4351338"/>
          </a:xfrm>
        </p:spPr>
        <p:txBody>
          <a:bodyPr>
            <a:normAutofit/>
          </a:bodyPr>
          <a:lstStyle/>
          <a:p>
            <a:r>
              <a:rPr lang="en-US" b="1" dirty="0"/>
              <a:t>Quadriceps size is not the only thing that matters</a:t>
            </a:r>
          </a:p>
          <a:p>
            <a:endParaRPr lang="en-US" b="1" dirty="0"/>
          </a:p>
          <a:p>
            <a:r>
              <a:rPr lang="en-US" b="1" dirty="0"/>
              <a:t>Keep in mind: functional return in the quads may take longer than size return</a:t>
            </a:r>
          </a:p>
          <a:p>
            <a:endParaRPr lang="en-US" b="1" dirty="0">
              <a:solidFill>
                <a:srgbClr val="FFC000"/>
              </a:solidFill>
            </a:endParaRPr>
          </a:p>
          <a:p>
            <a:r>
              <a:rPr lang="en-US" b="1" dirty="0">
                <a:solidFill>
                  <a:srgbClr val="FFC000"/>
                </a:solidFill>
              </a:rPr>
              <a:t>Related to how the brain and the ACL communicate</a:t>
            </a:r>
          </a:p>
        </p:txBody>
      </p:sp>
      <p:pic>
        <p:nvPicPr>
          <p:cNvPr id="1026" name="Picture 2" descr="Image">
            <a:extLst>
              <a:ext uri="{FF2B5EF4-FFF2-40B4-BE49-F238E27FC236}">
                <a16:creationId xmlns:a16="http://schemas.microsoft.com/office/drawing/2014/main" id="{110D6815-877B-400C-BC21-F22CCA86D8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2845" y="1027289"/>
            <a:ext cx="3841626" cy="4803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340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Return to Sport… When is good?</a:t>
            </a:r>
          </a:p>
        </p:txBody>
      </p:sp>
      <p:sp>
        <p:nvSpPr>
          <p:cNvPr id="7" name="Content Placeholder 2">
            <a:extLst>
              <a:ext uri="{FF2B5EF4-FFF2-40B4-BE49-F238E27FC236}">
                <a16:creationId xmlns:a16="http://schemas.microsoft.com/office/drawing/2014/main" id="{166CFCF0-CCAE-4933-A16B-8F0B500418F8}"/>
              </a:ext>
            </a:extLst>
          </p:cNvPr>
          <p:cNvSpPr>
            <a:spLocks noGrp="1"/>
          </p:cNvSpPr>
          <p:nvPr>
            <p:ph idx="1"/>
          </p:nvPr>
        </p:nvSpPr>
        <p:spPr>
          <a:xfrm>
            <a:off x="372534" y="1690688"/>
            <a:ext cx="9685866" cy="4351338"/>
          </a:xfrm>
        </p:spPr>
        <p:txBody>
          <a:bodyPr>
            <a:normAutofit/>
          </a:bodyPr>
          <a:lstStyle/>
          <a:p>
            <a:r>
              <a:rPr lang="en-US" b="1" dirty="0">
                <a:cs typeface="Arial" panose="020B0604020202020204" pitchFamily="34" charset="0"/>
              </a:rPr>
              <a:t>Psychological factors play a huge role in return to sport timelines</a:t>
            </a:r>
          </a:p>
          <a:p>
            <a:r>
              <a:rPr lang="en-US" b="1" dirty="0"/>
              <a:t>Webster (2018)</a:t>
            </a:r>
          </a:p>
          <a:p>
            <a:pPr lvl="1"/>
            <a:r>
              <a:rPr lang="en-US" b="1" dirty="0"/>
              <a:t>Males: 30% returned back to sport</a:t>
            </a:r>
          </a:p>
          <a:p>
            <a:pPr lvl="2"/>
            <a:r>
              <a:rPr lang="en-US" sz="2200" b="1" dirty="0"/>
              <a:t>Participating frequently in sport before ACL injury = higher psychological readiness</a:t>
            </a:r>
          </a:p>
          <a:p>
            <a:pPr marL="457200" lvl="1" indent="0">
              <a:buNone/>
            </a:pPr>
            <a:endParaRPr lang="en-US" b="1" dirty="0"/>
          </a:p>
          <a:p>
            <a:pPr lvl="1"/>
            <a:r>
              <a:rPr lang="en-US" b="1" dirty="0"/>
              <a:t>Females: 17% returned back to sport</a:t>
            </a:r>
          </a:p>
          <a:p>
            <a:pPr lvl="2"/>
            <a:r>
              <a:rPr lang="en-US" sz="2200" b="1" dirty="0"/>
              <a:t>Had more negative outlook and may therefore benefit more from interventions designed to facilitate a smooth transition back to sport</a:t>
            </a:r>
          </a:p>
          <a:p>
            <a:endParaRPr lang="en-US" sz="3200" b="1" dirty="0"/>
          </a:p>
          <a:p>
            <a:pPr marL="457200" lvl="1" indent="0">
              <a:buNone/>
            </a:pPr>
            <a:endParaRPr lang="en-US" sz="2800" dirty="0"/>
          </a:p>
          <a:p>
            <a:endParaRPr lang="en-US" sz="3200" dirty="0"/>
          </a:p>
        </p:txBody>
      </p:sp>
    </p:spTree>
    <p:extLst>
      <p:ext uri="{BB962C8B-B14F-4D97-AF65-F5344CB8AC3E}">
        <p14:creationId xmlns:p14="http://schemas.microsoft.com/office/powerpoint/2010/main" val="21196474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Return to Sport… When is good?</a:t>
            </a:r>
          </a:p>
        </p:txBody>
      </p:sp>
      <p:sp>
        <p:nvSpPr>
          <p:cNvPr id="7" name="Content Placeholder 2">
            <a:extLst>
              <a:ext uri="{FF2B5EF4-FFF2-40B4-BE49-F238E27FC236}">
                <a16:creationId xmlns:a16="http://schemas.microsoft.com/office/drawing/2014/main" id="{166CFCF0-CCAE-4933-A16B-8F0B500418F8}"/>
              </a:ext>
            </a:extLst>
          </p:cNvPr>
          <p:cNvSpPr>
            <a:spLocks noGrp="1"/>
          </p:cNvSpPr>
          <p:nvPr>
            <p:ph idx="1"/>
          </p:nvPr>
        </p:nvSpPr>
        <p:spPr>
          <a:xfrm>
            <a:off x="372534" y="1690688"/>
            <a:ext cx="6953955" cy="4351338"/>
          </a:xfrm>
        </p:spPr>
        <p:txBody>
          <a:bodyPr>
            <a:normAutofit/>
          </a:bodyPr>
          <a:lstStyle/>
          <a:p>
            <a:r>
              <a:rPr lang="en-US" b="1" dirty="0">
                <a:cs typeface="Arial" panose="020B0604020202020204" pitchFamily="34" charset="0"/>
              </a:rPr>
              <a:t>Psychological factors play a huge role in return to sport timelines</a:t>
            </a:r>
          </a:p>
          <a:p>
            <a:r>
              <a:rPr lang="en-US" b="1" dirty="0">
                <a:cs typeface="Arial" panose="020B0604020202020204" pitchFamily="34" charset="0"/>
              </a:rPr>
              <a:t>Free questionnaires: </a:t>
            </a:r>
          </a:p>
          <a:p>
            <a:pPr lvl="1"/>
            <a:r>
              <a:rPr lang="en-US" sz="2800" b="1" dirty="0">
                <a:cs typeface="Arial" panose="020B0604020202020204" pitchFamily="34" charset="0"/>
              </a:rPr>
              <a:t>1. ACL-RSI</a:t>
            </a:r>
          </a:p>
          <a:p>
            <a:pPr lvl="2"/>
            <a:r>
              <a:rPr lang="en-US" sz="2400" b="1" dirty="0"/>
              <a:t>Indicates patient’s psychological readiness to return to sport</a:t>
            </a:r>
          </a:p>
          <a:p>
            <a:pPr lvl="2"/>
            <a:r>
              <a:rPr lang="en-US" sz="2400" b="1" dirty="0"/>
              <a:t>Higher the score, more psychologically ready to return to sport</a:t>
            </a:r>
          </a:p>
          <a:p>
            <a:pPr lvl="2"/>
            <a:r>
              <a:rPr lang="en-US" sz="2400" dirty="0">
                <a:hlinkClick r:id="rId3">
                  <a:extLst>
                    <a:ext uri="{A12FA001-AC4F-418D-AE19-62706E023703}">
                      <ahyp:hlinkClr xmlns:ahyp="http://schemas.microsoft.com/office/drawing/2018/hyperlinkcolor" val="tx"/>
                    </a:ext>
                  </a:extLst>
                </a:hlinkClick>
              </a:rPr>
              <a:t>https://orthotoolkit.com/acl-rsi/</a:t>
            </a:r>
            <a:endParaRPr lang="en-US" sz="2400" dirty="0"/>
          </a:p>
          <a:p>
            <a:pPr marL="914400" lvl="2" indent="0">
              <a:buNone/>
            </a:pPr>
            <a:endParaRPr lang="en-US" dirty="0"/>
          </a:p>
          <a:p>
            <a:endParaRPr lang="en-US" sz="3200" b="1" dirty="0"/>
          </a:p>
          <a:p>
            <a:pPr marL="457200" lvl="1" indent="0">
              <a:buNone/>
            </a:pPr>
            <a:endParaRPr lang="en-US" sz="2800" dirty="0"/>
          </a:p>
          <a:p>
            <a:endParaRPr lang="en-US" sz="3200" dirty="0"/>
          </a:p>
        </p:txBody>
      </p:sp>
      <p:pic>
        <p:nvPicPr>
          <p:cNvPr id="3" name="Picture 2">
            <a:extLst>
              <a:ext uri="{FF2B5EF4-FFF2-40B4-BE49-F238E27FC236}">
                <a16:creationId xmlns:a16="http://schemas.microsoft.com/office/drawing/2014/main" id="{3C39F0E4-742A-42B0-A3D8-938C61BB232B}"/>
              </a:ext>
            </a:extLst>
          </p:cNvPr>
          <p:cNvPicPr>
            <a:picLocks noChangeAspect="1"/>
          </p:cNvPicPr>
          <p:nvPr/>
        </p:nvPicPr>
        <p:blipFill>
          <a:blip r:embed="rId4"/>
          <a:stretch>
            <a:fillRect/>
          </a:stretch>
        </p:blipFill>
        <p:spPr>
          <a:xfrm>
            <a:off x="7792155" y="1355373"/>
            <a:ext cx="3456317" cy="4686653"/>
          </a:xfrm>
          <a:prstGeom prst="rect">
            <a:avLst/>
          </a:prstGeom>
        </p:spPr>
      </p:pic>
    </p:spTree>
    <p:extLst>
      <p:ext uri="{BB962C8B-B14F-4D97-AF65-F5344CB8AC3E}">
        <p14:creationId xmlns:p14="http://schemas.microsoft.com/office/powerpoint/2010/main" val="28150051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Return to Sport… When is good?</a:t>
            </a:r>
          </a:p>
        </p:txBody>
      </p:sp>
      <p:sp>
        <p:nvSpPr>
          <p:cNvPr id="7" name="Content Placeholder 2">
            <a:extLst>
              <a:ext uri="{FF2B5EF4-FFF2-40B4-BE49-F238E27FC236}">
                <a16:creationId xmlns:a16="http://schemas.microsoft.com/office/drawing/2014/main" id="{166CFCF0-CCAE-4933-A16B-8F0B500418F8}"/>
              </a:ext>
            </a:extLst>
          </p:cNvPr>
          <p:cNvSpPr>
            <a:spLocks noGrp="1"/>
          </p:cNvSpPr>
          <p:nvPr>
            <p:ph idx="1"/>
          </p:nvPr>
        </p:nvSpPr>
        <p:spPr>
          <a:xfrm>
            <a:off x="372534" y="1690688"/>
            <a:ext cx="6750755" cy="4351338"/>
          </a:xfrm>
        </p:spPr>
        <p:txBody>
          <a:bodyPr>
            <a:normAutofit/>
          </a:bodyPr>
          <a:lstStyle/>
          <a:p>
            <a:r>
              <a:rPr lang="en-US" b="1" dirty="0">
                <a:cs typeface="Arial" panose="020B0604020202020204" pitchFamily="34" charset="0"/>
              </a:rPr>
              <a:t>Psychological factors play a huge role in return to sport timelines</a:t>
            </a:r>
          </a:p>
          <a:p>
            <a:r>
              <a:rPr lang="en-US" b="1" dirty="0">
                <a:cs typeface="Arial" panose="020B0604020202020204" pitchFamily="34" charset="0"/>
              </a:rPr>
              <a:t>Free questionnaires: </a:t>
            </a:r>
            <a:endParaRPr lang="en-US" dirty="0"/>
          </a:p>
          <a:p>
            <a:pPr lvl="1"/>
            <a:r>
              <a:rPr lang="en-US" sz="2800" b="1" dirty="0">
                <a:cs typeface="Arial" panose="020B0604020202020204" pitchFamily="34" charset="0"/>
              </a:rPr>
              <a:t>2. TSK-11</a:t>
            </a:r>
          </a:p>
          <a:p>
            <a:pPr lvl="2"/>
            <a:r>
              <a:rPr lang="en-US" sz="2400" b="1" dirty="0">
                <a:cs typeface="Arial" panose="020B0604020202020204" pitchFamily="34" charset="0"/>
              </a:rPr>
              <a:t>Indicates patient’s general fear of reinjury</a:t>
            </a:r>
          </a:p>
          <a:p>
            <a:pPr lvl="2"/>
            <a:r>
              <a:rPr lang="en-US" sz="2400" b="1" dirty="0">
                <a:cs typeface="Arial" panose="020B0604020202020204" pitchFamily="34" charset="0"/>
              </a:rPr>
              <a:t>Greater the score, greater the level of </a:t>
            </a:r>
            <a:r>
              <a:rPr lang="en-US" sz="2400" b="1" dirty="0" err="1">
                <a:cs typeface="Arial" panose="020B0604020202020204" pitchFamily="34" charset="0"/>
              </a:rPr>
              <a:t>kinesiophobia</a:t>
            </a:r>
            <a:endParaRPr lang="en-US" sz="2400" b="1" dirty="0">
              <a:cs typeface="Arial" panose="020B0604020202020204" pitchFamily="34" charset="0"/>
            </a:endParaRPr>
          </a:p>
          <a:p>
            <a:pPr lvl="2"/>
            <a:r>
              <a:rPr lang="en-US" sz="2400" u="sng" dirty="0">
                <a:hlinkClick r:id="rId3">
                  <a:extLst>
                    <a:ext uri="{A12FA001-AC4F-418D-AE19-62706E023703}">
                      <ahyp:hlinkClr xmlns:ahyp="http://schemas.microsoft.com/office/drawing/2018/hyperlinkcolor" val="tx"/>
                    </a:ext>
                  </a:extLst>
                </a:hlinkClick>
              </a:rPr>
              <a:t>https://orthotoolkit.com/tampa-scale-11/</a:t>
            </a:r>
            <a:endParaRPr lang="en-US" sz="2400" u="sng" dirty="0"/>
          </a:p>
          <a:p>
            <a:pPr marL="914400" lvl="2" indent="0">
              <a:buNone/>
            </a:pPr>
            <a:endParaRPr lang="en-US" sz="2400" b="1" dirty="0"/>
          </a:p>
          <a:p>
            <a:endParaRPr lang="en-US" sz="3200" b="1" dirty="0"/>
          </a:p>
          <a:p>
            <a:pPr marL="457200" lvl="1" indent="0">
              <a:buNone/>
            </a:pPr>
            <a:endParaRPr lang="en-US" sz="2800" dirty="0"/>
          </a:p>
          <a:p>
            <a:endParaRPr lang="en-US" sz="3200" dirty="0"/>
          </a:p>
        </p:txBody>
      </p:sp>
      <p:pic>
        <p:nvPicPr>
          <p:cNvPr id="4" name="Picture 3" descr="A screenshot of a cell phone&#10;&#10;Description automatically generated">
            <a:extLst>
              <a:ext uri="{FF2B5EF4-FFF2-40B4-BE49-F238E27FC236}">
                <a16:creationId xmlns:a16="http://schemas.microsoft.com/office/drawing/2014/main" id="{D3ACCBB6-261F-4728-9778-AAD31A47289F}"/>
              </a:ext>
            </a:extLst>
          </p:cNvPr>
          <p:cNvPicPr/>
          <p:nvPr/>
        </p:nvPicPr>
        <p:blipFill>
          <a:blip r:embed="rId4">
            <a:extLst>
              <a:ext uri="{28A0092B-C50C-407E-A947-70E740481C1C}">
                <a14:useLocalDpi xmlns:a14="http://schemas.microsoft.com/office/drawing/2010/main" val="0"/>
              </a:ext>
            </a:extLst>
          </a:blip>
          <a:stretch>
            <a:fillRect/>
          </a:stretch>
        </p:blipFill>
        <p:spPr>
          <a:xfrm>
            <a:off x="7639756" y="1512994"/>
            <a:ext cx="3714044" cy="4529032"/>
          </a:xfrm>
          <a:prstGeom prst="rect">
            <a:avLst/>
          </a:prstGeom>
        </p:spPr>
      </p:pic>
    </p:spTree>
    <p:extLst>
      <p:ext uri="{BB962C8B-B14F-4D97-AF65-F5344CB8AC3E}">
        <p14:creationId xmlns:p14="http://schemas.microsoft.com/office/powerpoint/2010/main" val="2812417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Return to Sport… When is good?</a:t>
            </a:r>
          </a:p>
        </p:txBody>
      </p:sp>
      <p:sp>
        <p:nvSpPr>
          <p:cNvPr id="7" name="Content Placeholder 2">
            <a:extLst>
              <a:ext uri="{FF2B5EF4-FFF2-40B4-BE49-F238E27FC236}">
                <a16:creationId xmlns:a16="http://schemas.microsoft.com/office/drawing/2014/main" id="{166CFCF0-CCAE-4933-A16B-8F0B500418F8}"/>
              </a:ext>
            </a:extLst>
          </p:cNvPr>
          <p:cNvSpPr>
            <a:spLocks noGrp="1"/>
          </p:cNvSpPr>
          <p:nvPr>
            <p:ph idx="1"/>
          </p:nvPr>
        </p:nvSpPr>
        <p:spPr>
          <a:xfrm>
            <a:off x="372534" y="1690688"/>
            <a:ext cx="6576906" cy="4351338"/>
          </a:xfrm>
        </p:spPr>
        <p:txBody>
          <a:bodyPr>
            <a:normAutofit/>
          </a:bodyPr>
          <a:lstStyle/>
          <a:p>
            <a:r>
              <a:rPr lang="en-US" b="1" dirty="0">
                <a:cs typeface="Arial" panose="020B0604020202020204" pitchFamily="34" charset="0"/>
              </a:rPr>
              <a:t>Could individual personality play a role in return to sport?</a:t>
            </a:r>
          </a:p>
          <a:p>
            <a:pPr lvl="1"/>
            <a:endParaRPr lang="en-US" sz="1800" b="1" dirty="0"/>
          </a:p>
          <a:p>
            <a:endParaRPr lang="en-US" sz="3200" b="1" dirty="0"/>
          </a:p>
          <a:p>
            <a:pPr marL="457200" lvl="1" indent="0">
              <a:buNone/>
            </a:pPr>
            <a:endParaRPr lang="en-US" sz="2800" dirty="0"/>
          </a:p>
          <a:p>
            <a:endParaRPr lang="en-US" sz="3200" dirty="0"/>
          </a:p>
        </p:txBody>
      </p:sp>
      <p:pic>
        <p:nvPicPr>
          <p:cNvPr id="3074" name="Picture 2" descr="THREEWOMEN TW (olubunmioyinsan2) - Profile | Pinterest">
            <a:extLst>
              <a:ext uri="{FF2B5EF4-FFF2-40B4-BE49-F238E27FC236}">
                <a16:creationId xmlns:a16="http://schemas.microsoft.com/office/drawing/2014/main" id="{6958A4BA-D9CE-47F8-BB60-8763DCEAD6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9143" y="1528128"/>
            <a:ext cx="4210323"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4357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Return to Sport… When is good?</a:t>
            </a:r>
          </a:p>
        </p:txBody>
      </p:sp>
      <p:sp>
        <p:nvSpPr>
          <p:cNvPr id="7" name="Content Placeholder 2">
            <a:extLst>
              <a:ext uri="{FF2B5EF4-FFF2-40B4-BE49-F238E27FC236}">
                <a16:creationId xmlns:a16="http://schemas.microsoft.com/office/drawing/2014/main" id="{166CFCF0-CCAE-4933-A16B-8F0B500418F8}"/>
              </a:ext>
            </a:extLst>
          </p:cNvPr>
          <p:cNvSpPr>
            <a:spLocks noGrp="1"/>
          </p:cNvSpPr>
          <p:nvPr>
            <p:ph idx="1"/>
          </p:nvPr>
        </p:nvSpPr>
        <p:spPr>
          <a:xfrm>
            <a:off x="372534" y="1690688"/>
            <a:ext cx="6576906" cy="4351338"/>
          </a:xfrm>
        </p:spPr>
        <p:txBody>
          <a:bodyPr>
            <a:normAutofit/>
          </a:bodyPr>
          <a:lstStyle/>
          <a:p>
            <a:r>
              <a:rPr lang="en-US" b="1" dirty="0"/>
              <a:t>Xu (2021)</a:t>
            </a:r>
          </a:p>
          <a:p>
            <a:pPr lvl="1"/>
            <a:r>
              <a:rPr lang="en-US" b="1" dirty="0"/>
              <a:t>Neuroticism: negatively correlated with subjective knee scores 3 and 6 months post-surgery</a:t>
            </a:r>
          </a:p>
          <a:p>
            <a:pPr lvl="2"/>
            <a:r>
              <a:rPr lang="en-US" b="1" dirty="0"/>
              <a:t>Odds of poor balance test increased with each 1-point increase in Neuroticism score</a:t>
            </a:r>
          </a:p>
          <a:p>
            <a:pPr marL="914400" lvl="2" indent="0">
              <a:buNone/>
            </a:pPr>
            <a:endParaRPr lang="en-US" b="1" dirty="0"/>
          </a:p>
          <a:p>
            <a:pPr lvl="1"/>
            <a:r>
              <a:rPr lang="en-US" b="1" dirty="0"/>
              <a:t>Conscientiousness: positively correlated with subject knee scores at 3 and 6 months post-surgery</a:t>
            </a:r>
          </a:p>
          <a:p>
            <a:pPr lvl="2"/>
            <a:r>
              <a:rPr lang="en-US" b="1" dirty="0"/>
              <a:t>Odds of poor balance test decreased with each 1-point increase in Conscientiousness score</a:t>
            </a:r>
          </a:p>
          <a:p>
            <a:pPr lvl="2"/>
            <a:endParaRPr lang="en-US" b="1" dirty="0"/>
          </a:p>
          <a:p>
            <a:endParaRPr lang="en-US" sz="2200" b="1" dirty="0"/>
          </a:p>
          <a:p>
            <a:pPr lvl="1"/>
            <a:endParaRPr lang="en-US" sz="1800" b="1" dirty="0"/>
          </a:p>
          <a:p>
            <a:endParaRPr lang="en-US" sz="3200" b="1" dirty="0"/>
          </a:p>
          <a:p>
            <a:pPr marL="457200" lvl="1" indent="0">
              <a:buNone/>
            </a:pPr>
            <a:endParaRPr lang="en-US" sz="2800" dirty="0"/>
          </a:p>
          <a:p>
            <a:endParaRPr lang="en-US" sz="3200" dirty="0"/>
          </a:p>
        </p:txBody>
      </p:sp>
      <p:pic>
        <p:nvPicPr>
          <p:cNvPr id="3074" name="Picture 2" descr="THREEWOMEN TW (olubunmioyinsan2) - Profile | Pinterest">
            <a:extLst>
              <a:ext uri="{FF2B5EF4-FFF2-40B4-BE49-F238E27FC236}">
                <a16:creationId xmlns:a16="http://schemas.microsoft.com/office/drawing/2014/main" id="{6958A4BA-D9CE-47F8-BB60-8763DCEAD6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9143" y="1528128"/>
            <a:ext cx="4210323"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36349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Return to Sport… When is good?</a:t>
            </a:r>
          </a:p>
        </p:txBody>
      </p:sp>
      <p:sp>
        <p:nvSpPr>
          <p:cNvPr id="7" name="Content Placeholder 2">
            <a:extLst>
              <a:ext uri="{FF2B5EF4-FFF2-40B4-BE49-F238E27FC236}">
                <a16:creationId xmlns:a16="http://schemas.microsoft.com/office/drawing/2014/main" id="{166CFCF0-CCAE-4933-A16B-8F0B500418F8}"/>
              </a:ext>
            </a:extLst>
          </p:cNvPr>
          <p:cNvSpPr>
            <a:spLocks noGrp="1"/>
          </p:cNvSpPr>
          <p:nvPr>
            <p:ph idx="1"/>
          </p:nvPr>
        </p:nvSpPr>
        <p:spPr>
          <a:xfrm>
            <a:off x="372534" y="1690688"/>
            <a:ext cx="6576906" cy="4351338"/>
          </a:xfrm>
        </p:spPr>
        <p:txBody>
          <a:bodyPr>
            <a:normAutofit/>
          </a:bodyPr>
          <a:lstStyle/>
          <a:p>
            <a:r>
              <a:rPr lang="en-US" b="1" dirty="0"/>
              <a:t>Xu (2021)</a:t>
            </a:r>
          </a:p>
          <a:p>
            <a:pPr lvl="1"/>
            <a:r>
              <a:rPr lang="en-US" b="1" dirty="0"/>
              <a:t>Agreeableness and Openness to experience were positively correlated with subjective knee scores 3 and 6 months post-surgery</a:t>
            </a:r>
          </a:p>
          <a:p>
            <a:pPr marL="457200" lvl="1" indent="0">
              <a:buNone/>
            </a:pPr>
            <a:endParaRPr lang="en-US" b="1" dirty="0"/>
          </a:p>
          <a:p>
            <a:r>
              <a:rPr lang="en-US" b="1" dirty="0"/>
              <a:t>During early rehab, personality of the individual may be important</a:t>
            </a:r>
          </a:p>
          <a:p>
            <a:pPr lvl="1"/>
            <a:r>
              <a:rPr lang="en-US" b="1" dirty="0"/>
              <a:t>Could help tailor personalized rehabilitation plans for people of specific personality types</a:t>
            </a:r>
          </a:p>
          <a:p>
            <a:pPr lvl="2"/>
            <a:endParaRPr lang="en-US" b="1" dirty="0"/>
          </a:p>
          <a:p>
            <a:endParaRPr lang="en-US" sz="2200" b="1" dirty="0"/>
          </a:p>
          <a:p>
            <a:pPr lvl="1"/>
            <a:endParaRPr lang="en-US" sz="1800" b="1" dirty="0"/>
          </a:p>
          <a:p>
            <a:endParaRPr lang="en-US" sz="3200" b="1" dirty="0"/>
          </a:p>
          <a:p>
            <a:pPr marL="457200" lvl="1" indent="0">
              <a:buNone/>
            </a:pPr>
            <a:endParaRPr lang="en-US" sz="2800" dirty="0"/>
          </a:p>
          <a:p>
            <a:endParaRPr lang="en-US" sz="3200" dirty="0"/>
          </a:p>
        </p:txBody>
      </p:sp>
      <p:pic>
        <p:nvPicPr>
          <p:cNvPr id="3074" name="Picture 2" descr="THREEWOMEN TW (olubunmioyinsan2) - Profile | Pinterest">
            <a:extLst>
              <a:ext uri="{FF2B5EF4-FFF2-40B4-BE49-F238E27FC236}">
                <a16:creationId xmlns:a16="http://schemas.microsoft.com/office/drawing/2014/main" id="{6958A4BA-D9CE-47F8-BB60-8763DCEAD6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9143" y="1528128"/>
            <a:ext cx="4210323"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94155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CDE9-552E-4D0F-90ED-713D07A4F10C}"/>
              </a:ext>
            </a:extLst>
          </p:cNvPr>
          <p:cNvSpPr>
            <a:spLocks noGrp="1"/>
          </p:cNvSpPr>
          <p:nvPr>
            <p:ph type="title"/>
          </p:nvPr>
        </p:nvSpPr>
        <p:spPr/>
        <p:txBody>
          <a:bodyPr/>
          <a:lstStyle/>
          <a:p>
            <a:r>
              <a:rPr lang="en-US" dirty="0"/>
              <a:t>Future directions in ACL Rehab</a:t>
            </a:r>
          </a:p>
        </p:txBody>
      </p:sp>
      <p:graphicFrame>
        <p:nvGraphicFramePr>
          <p:cNvPr id="6" name="Diagram 5">
            <a:extLst>
              <a:ext uri="{FF2B5EF4-FFF2-40B4-BE49-F238E27FC236}">
                <a16:creationId xmlns:a16="http://schemas.microsoft.com/office/drawing/2014/main" id="{C11B3C6C-E351-4442-8A8B-ACB4E44B0D42}"/>
              </a:ext>
            </a:extLst>
          </p:cNvPr>
          <p:cNvGraphicFramePr/>
          <p:nvPr>
            <p:extLst>
              <p:ext uri="{D42A27DB-BD31-4B8C-83A1-F6EECF244321}">
                <p14:modId xmlns:p14="http://schemas.microsoft.com/office/powerpoint/2010/main" val="1194013068"/>
              </p:ext>
            </p:extLst>
          </p:nvPr>
        </p:nvGraphicFramePr>
        <p:xfrm>
          <a:off x="1000478" y="1690688"/>
          <a:ext cx="10191044" cy="4174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59877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CDE9-552E-4D0F-90ED-713D07A4F10C}"/>
              </a:ext>
            </a:extLst>
          </p:cNvPr>
          <p:cNvSpPr>
            <a:spLocks noGrp="1"/>
          </p:cNvSpPr>
          <p:nvPr>
            <p:ph type="title"/>
          </p:nvPr>
        </p:nvSpPr>
        <p:spPr/>
        <p:txBody>
          <a:bodyPr/>
          <a:lstStyle/>
          <a:p>
            <a:r>
              <a:rPr lang="en-US" dirty="0"/>
              <a:t>mental health During rehabilitation</a:t>
            </a:r>
          </a:p>
        </p:txBody>
      </p:sp>
      <p:sp>
        <p:nvSpPr>
          <p:cNvPr id="3" name="Content Placeholder 2">
            <a:extLst>
              <a:ext uri="{FF2B5EF4-FFF2-40B4-BE49-F238E27FC236}">
                <a16:creationId xmlns:a16="http://schemas.microsoft.com/office/drawing/2014/main" id="{C56C0D55-298C-4CE6-BA2D-CDFE293498F5}"/>
              </a:ext>
            </a:extLst>
          </p:cNvPr>
          <p:cNvSpPr>
            <a:spLocks noGrp="1"/>
          </p:cNvSpPr>
          <p:nvPr>
            <p:ph idx="1"/>
          </p:nvPr>
        </p:nvSpPr>
        <p:spPr>
          <a:xfrm>
            <a:off x="375355" y="1836914"/>
            <a:ext cx="8339667" cy="4351338"/>
          </a:xfrm>
        </p:spPr>
        <p:txBody>
          <a:bodyPr/>
          <a:lstStyle/>
          <a:p>
            <a:r>
              <a:rPr lang="en-US" b="1" dirty="0"/>
              <a:t>The link between mental health and musculoskeletal injury is strong</a:t>
            </a:r>
          </a:p>
          <a:p>
            <a:pPr marL="0" indent="0">
              <a:buNone/>
            </a:pPr>
            <a:endParaRPr lang="en-US" sz="1100" b="1" dirty="0"/>
          </a:p>
          <a:p>
            <a:r>
              <a:rPr lang="en-US" b="1" dirty="0" err="1"/>
              <a:t>Rhon</a:t>
            </a:r>
            <a:r>
              <a:rPr lang="en-US" b="1" dirty="0"/>
              <a:t> (2021)</a:t>
            </a:r>
          </a:p>
          <a:p>
            <a:pPr lvl="1"/>
            <a:r>
              <a:rPr lang="en-US" b="1" dirty="0"/>
              <a:t>~19% of male &amp; 28% of female military members diagnosed w/patellofemoral pain had a mental health disorder (MHD) within 2 years after initial physical therapy visit</a:t>
            </a:r>
          </a:p>
          <a:p>
            <a:pPr marL="457200" lvl="1" indent="0">
              <a:buNone/>
            </a:pPr>
            <a:endParaRPr lang="en-US" sz="1100" b="1" dirty="0"/>
          </a:p>
          <a:p>
            <a:pPr lvl="1"/>
            <a:r>
              <a:rPr lang="en-US" b="1" dirty="0"/>
              <a:t>Those with MHD had worse knee-related outcomes than those without MHD</a:t>
            </a:r>
          </a:p>
        </p:txBody>
      </p:sp>
    </p:spTree>
    <p:extLst>
      <p:ext uri="{BB962C8B-B14F-4D97-AF65-F5344CB8AC3E}">
        <p14:creationId xmlns:p14="http://schemas.microsoft.com/office/powerpoint/2010/main" val="4752710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CDE9-552E-4D0F-90ED-713D07A4F10C}"/>
              </a:ext>
            </a:extLst>
          </p:cNvPr>
          <p:cNvSpPr>
            <a:spLocks noGrp="1"/>
          </p:cNvSpPr>
          <p:nvPr>
            <p:ph type="title"/>
          </p:nvPr>
        </p:nvSpPr>
        <p:spPr/>
        <p:txBody>
          <a:bodyPr/>
          <a:lstStyle/>
          <a:p>
            <a:r>
              <a:rPr lang="en-US" dirty="0"/>
              <a:t>mental health During rehabilitation</a:t>
            </a:r>
          </a:p>
        </p:txBody>
      </p:sp>
      <p:sp>
        <p:nvSpPr>
          <p:cNvPr id="3" name="Content Placeholder 2">
            <a:extLst>
              <a:ext uri="{FF2B5EF4-FFF2-40B4-BE49-F238E27FC236}">
                <a16:creationId xmlns:a16="http://schemas.microsoft.com/office/drawing/2014/main" id="{C56C0D55-298C-4CE6-BA2D-CDFE293498F5}"/>
              </a:ext>
            </a:extLst>
          </p:cNvPr>
          <p:cNvSpPr>
            <a:spLocks noGrp="1"/>
          </p:cNvSpPr>
          <p:nvPr>
            <p:ph idx="1"/>
          </p:nvPr>
        </p:nvSpPr>
        <p:spPr>
          <a:xfrm>
            <a:off x="375355" y="1836914"/>
            <a:ext cx="8339667" cy="4351338"/>
          </a:xfrm>
        </p:spPr>
        <p:txBody>
          <a:bodyPr/>
          <a:lstStyle/>
          <a:p>
            <a:r>
              <a:rPr lang="en-US" b="1" dirty="0"/>
              <a:t>Psychological factors that influence patient’s return to sport are:</a:t>
            </a:r>
          </a:p>
          <a:p>
            <a:pPr lvl="1"/>
            <a:r>
              <a:rPr lang="en-US" b="1" dirty="0"/>
              <a:t>Psychological readiness</a:t>
            </a:r>
          </a:p>
          <a:p>
            <a:pPr lvl="1"/>
            <a:r>
              <a:rPr lang="en-US" b="1" dirty="0"/>
              <a:t>Fear of reinjury</a:t>
            </a:r>
          </a:p>
          <a:p>
            <a:pPr lvl="1"/>
            <a:r>
              <a:rPr lang="en-US" b="1" dirty="0"/>
              <a:t>Desire to return to sport</a:t>
            </a:r>
          </a:p>
          <a:p>
            <a:pPr marL="457200" lvl="1" indent="0">
              <a:buNone/>
            </a:pPr>
            <a:endParaRPr lang="en-US" b="1" dirty="0"/>
          </a:p>
          <a:p>
            <a:r>
              <a:rPr lang="en-US" b="1" dirty="0"/>
              <a:t>The current recommended interventions</a:t>
            </a:r>
            <a:r>
              <a:rPr lang="en-US" b="1" dirty="0">
                <a:solidFill>
                  <a:srgbClr val="FFC000"/>
                </a:solidFill>
              </a:rPr>
              <a:t> </a:t>
            </a:r>
            <a:r>
              <a:rPr lang="en-US" b="1" dirty="0">
                <a:solidFill>
                  <a:schemeClr val="accent1"/>
                </a:solidFill>
              </a:rPr>
              <a:t>include</a:t>
            </a:r>
            <a:r>
              <a:rPr lang="en-US" b="1" dirty="0"/>
              <a:t> </a:t>
            </a:r>
            <a:r>
              <a:rPr lang="en-US" b="1" dirty="0">
                <a:solidFill>
                  <a:srgbClr val="FFC000"/>
                </a:solidFill>
              </a:rPr>
              <a:t>psychological rehabilitation in addition to physical rehabilitation </a:t>
            </a:r>
            <a:r>
              <a:rPr lang="en-US" b="1" dirty="0"/>
              <a:t>to facilitate successful RTS and return to preinjury level of sport</a:t>
            </a:r>
          </a:p>
          <a:p>
            <a:pPr lvl="1"/>
            <a:endParaRPr lang="en-US" b="1" dirty="0"/>
          </a:p>
          <a:p>
            <a:pPr marL="457200" lvl="1" indent="0">
              <a:buNone/>
            </a:pPr>
            <a:endParaRPr lang="en-US" b="1" dirty="0"/>
          </a:p>
        </p:txBody>
      </p:sp>
    </p:spTree>
    <p:extLst>
      <p:ext uri="{BB962C8B-B14F-4D97-AF65-F5344CB8AC3E}">
        <p14:creationId xmlns:p14="http://schemas.microsoft.com/office/powerpoint/2010/main" val="30915348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CDE9-552E-4D0F-90ED-713D07A4F10C}"/>
              </a:ext>
            </a:extLst>
          </p:cNvPr>
          <p:cNvSpPr>
            <a:spLocks noGrp="1"/>
          </p:cNvSpPr>
          <p:nvPr>
            <p:ph type="title"/>
          </p:nvPr>
        </p:nvSpPr>
        <p:spPr/>
        <p:txBody>
          <a:bodyPr/>
          <a:lstStyle/>
          <a:p>
            <a:r>
              <a:rPr lang="en-US" dirty="0"/>
              <a:t>The Brain and the ACL connection</a:t>
            </a:r>
          </a:p>
        </p:txBody>
      </p:sp>
      <p:sp>
        <p:nvSpPr>
          <p:cNvPr id="3" name="Content Placeholder 2">
            <a:extLst>
              <a:ext uri="{FF2B5EF4-FFF2-40B4-BE49-F238E27FC236}">
                <a16:creationId xmlns:a16="http://schemas.microsoft.com/office/drawing/2014/main" id="{C56C0D55-298C-4CE6-BA2D-CDFE293498F5}"/>
              </a:ext>
            </a:extLst>
          </p:cNvPr>
          <p:cNvSpPr>
            <a:spLocks noGrp="1"/>
          </p:cNvSpPr>
          <p:nvPr>
            <p:ph idx="1"/>
          </p:nvPr>
        </p:nvSpPr>
        <p:spPr>
          <a:xfrm>
            <a:off x="375356" y="1836914"/>
            <a:ext cx="5867400" cy="4351338"/>
          </a:xfrm>
        </p:spPr>
        <p:txBody>
          <a:bodyPr/>
          <a:lstStyle/>
          <a:p>
            <a:r>
              <a:rPr lang="en-US" b="1" dirty="0"/>
              <a:t>ACL contains mechanoreceptors that are damaged during injury/reconstruction</a:t>
            </a:r>
          </a:p>
          <a:p>
            <a:r>
              <a:rPr lang="en-US" b="1" dirty="0"/>
              <a:t>Afferent feedback loop is disrupted</a:t>
            </a:r>
          </a:p>
          <a:p>
            <a:r>
              <a:rPr lang="en-US" b="1" dirty="0"/>
              <a:t>Decrease in feedback = decrease in motor neuron activation</a:t>
            </a:r>
          </a:p>
          <a:p>
            <a:pPr lvl="1"/>
            <a:r>
              <a:rPr lang="en-US" b="1" dirty="0"/>
              <a:t>Harder to recruit high-threshold motor units</a:t>
            </a:r>
          </a:p>
          <a:p>
            <a:r>
              <a:rPr lang="en-US" b="1" dirty="0"/>
              <a:t>Leads to quad activation/strength deficits</a:t>
            </a:r>
          </a:p>
          <a:p>
            <a:pPr lvl="1"/>
            <a:endParaRPr lang="en-US" dirty="0"/>
          </a:p>
          <a:p>
            <a:pPr marL="457200" lvl="1" indent="0">
              <a:buNone/>
            </a:pPr>
            <a:endParaRPr lang="en-US" dirty="0"/>
          </a:p>
        </p:txBody>
      </p:sp>
      <p:pic>
        <p:nvPicPr>
          <p:cNvPr id="5" name="Picture 2" descr="Reinnervation and Revascularization in Engineered ACL Healing | SpringerLink">
            <a:extLst>
              <a:ext uri="{FF2B5EF4-FFF2-40B4-BE49-F238E27FC236}">
                <a16:creationId xmlns:a16="http://schemas.microsoft.com/office/drawing/2014/main" id="{1528D957-7378-4F2B-B486-40D5F81393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3000" y="1421157"/>
            <a:ext cx="4323644" cy="4767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3196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The Brain and the ACL connection</a:t>
            </a:r>
          </a:p>
        </p:txBody>
      </p:sp>
      <p:pic>
        <p:nvPicPr>
          <p:cNvPr id="1026" name="Picture 2" descr="Cross-sections of each area that demonstrated higher or lower... | Download  Scientific Diagram">
            <a:extLst>
              <a:ext uri="{FF2B5EF4-FFF2-40B4-BE49-F238E27FC236}">
                <a16:creationId xmlns:a16="http://schemas.microsoft.com/office/drawing/2014/main" id="{1E075A39-34EC-410B-A51F-525BFB5006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7989" y="2122311"/>
            <a:ext cx="5585566" cy="3377625"/>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893E2CB0-BDBE-49BC-8381-E1CC9C659162}"/>
              </a:ext>
            </a:extLst>
          </p:cNvPr>
          <p:cNvSpPr>
            <a:spLocks noGrp="1"/>
          </p:cNvSpPr>
          <p:nvPr>
            <p:ph idx="1"/>
          </p:nvPr>
        </p:nvSpPr>
        <p:spPr>
          <a:xfrm>
            <a:off x="375356" y="1836914"/>
            <a:ext cx="5867400" cy="4351338"/>
          </a:xfrm>
        </p:spPr>
        <p:txBody>
          <a:bodyPr/>
          <a:lstStyle/>
          <a:p>
            <a:r>
              <a:rPr lang="en-US" b="1" dirty="0"/>
              <a:t>New research suggests that ACL-R individuals need increased visual information processing after surgery</a:t>
            </a:r>
          </a:p>
          <a:p>
            <a:pPr lvl="1"/>
            <a:r>
              <a:rPr lang="en-US" b="1" dirty="0"/>
              <a:t>1. Sensory reweighing from the communication disruption of mechanoreceptors and CNS</a:t>
            </a:r>
          </a:p>
          <a:p>
            <a:pPr marL="457200" lvl="1" indent="0">
              <a:buNone/>
            </a:pPr>
            <a:endParaRPr lang="en-US" b="1" dirty="0"/>
          </a:p>
          <a:p>
            <a:pPr lvl="1"/>
            <a:r>
              <a:rPr lang="en-US" b="1" dirty="0"/>
              <a:t>2. Use of visually-dominated exercises and internal feedback to the injured joint during rehab</a:t>
            </a:r>
          </a:p>
          <a:p>
            <a:pPr lvl="1"/>
            <a:endParaRPr lang="en-US" dirty="0"/>
          </a:p>
          <a:p>
            <a:pPr marL="457200" lvl="1" indent="0">
              <a:buNone/>
            </a:pPr>
            <a:endParaRPr lang="en-US" dirty="0"/>
          </a:p>
        </p:txBody>
      </p:sp>
    </p:spTree>
    <p:extLst>
      <p:ext uri="{BB962C8B-B14F-4D97-AF65-F5344CB8AC3E}">
        <p14:creationId xmlns:p14="http://schemas.microsoft.com/office/powerpoint/2010/main" val="33454573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The Brain and the ACL connection</a:t>
            </a:r>
          </a:p>
        </p:txBody>
      </p:sp>
      <p:sp>
        <p:nvSpPr>
          <p:cNvPr id="7" name="Content Placeholder 2">
            <a:extLst>
              <a:ext uri="{FF2B5EF4-FFF2-40B4-BE49-F238E27FC236}">
                <a16:creationId xmlns:a16="http://schemas.microsoft.com/office/drawing/2014/main" id="{893E2CB0-BDBE-49BC-8381-E1CC9C659162}"/>
              </a:ext>
            </a:extLst>
          </p:cNvPr>
          <p:cNvSpPr>
            <a:spLocks noGrp="1"/>
          </p:cNvSpPr>
          <p:nvPr>
            <p:ph idx="1"/>
          </p:nvPr>
        </p:nvSpPr>
        <p:spPr>
          <a:xfrm>
            <a:off x="375356" y="1836914"/>
            <a:ext cx="5867400" cy="4351338"/>
          </a:xfrm>
        </p:spPr>
        <p:txBody>
          <a:bodyPr/>
          <a:lstStyle/>
          <a:p>
            <a:r>
              <a:rPr lang="en-US" b="1" dirty="0"/>
              <a:t>Grooms (2021)</a:t>
            </a:r>
          </a:p>
          <a:p>
            <a:pPr lvl="1"/>
            <a:r>
              <a:rPr lang="en-US" b="1" dirty="0"/>
              <a:t>Motor control and type of focus during rehab important</a:t>
            </a:r>
          </a:p>
          <a:p>
            <a:pPr marL="457200" lvl="1" indent="0">
              <a:buNone/>
            </a:pPr>
            <a:endParaRPr lang="en-US" b="1" dirty="0"/>
          </a:p>
          <a:p>
            <a:pPr lvl="1"/>
            <a:r>
              <a:rPr lang="en-US" b="1" dirty="0"/>
              <a:t>External focus prioritizes the movement goal or the movement’s effect on the environment, rather than an internal focus on the movement or body segment itself</a:t>
            </a:r>
          </a:p>
          <a:p>
            <a:pPr lvl="1"/>
            <a:endParaRPr lang="en-US" dirty="0"/>
          </a:p>
          <a:p>
            <a:pPr marL="457200" lvl="1" indent="0">
              <a:buNone/>
            </a:pPr>
            <a:endParaRPr lang="en-US" dirty="0"/>
          </a:p>
        </p:txBody>
      </p:sp>
      <p:pic>
        <p:nvPicPr>
          <p:cNvPr id="5" name="Picture 4">
            <a:extLst>
              <a:ext uri="{FF2B5EF4-FFF2-40B4-BE49-F238E27FC236}">
                <a16:creationId xmlns:a16="http://schemas.microsoft.com/office/drawing/2014/main" id="{FD62134A-61DA-4BE4-AE2E-ACA7CADA6DA1}"/>
              </a:ext>
            </a:extLst>
          </p:cNvPr>
          <p:cNvPicPr>
            <a:picLocks noChangeAspect="1"/>
          </p:cNvPicPr>
          <p:nvPr/>
        </p:nvPicPr>
        <p:blipFill>
          <a:blip r:embed="rId3"/>
          <a:stretch>
            <a:fillRect/>
          </a:stretch>
        </p:blipFill>
        <p:spPr>
          <a:xfrm>
            <a:off x="6330176" y="2506133"/>
            <a:ext cx="5759613" cy="2772853"/>
          </a:xfrm>
          <a:prstGeom prst="rect">
            <a:avLst/>
          </a:prstGeom>
        </p:spPr>
      </p:pic>
    </p:spTree>
    <p:extLst>
      <p:ext uri="{BB962C8B-B14F-4D97-AF65-F5344CB8AC3E}">
        <p14:creationId xmlns:p14="http://schemas.microsoft.com/office/powerpoint/2010/main" val="11713966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The Brain and the ACL connection</a:t>
            </a:r>
          </a:p>
        </p:txBody>
      </p:sp>
      <p:sp>
        <p:nvSpPr>
          <p:cNvPr id="7" name="Content Placeholder 2">
            <a:extLst>
              <a:ext uri="{FF2B5EF4-FFF2-40B4-BE49-F238E27FC236}">
                <a16:creationId xmlns:a16="http://schemas.microsoft.com/office/drawing/2014/main" id="{893E2CB0-BDBE-49BC-8381-E1CC9C659162}"/>
              </a:ext>
            </a:extLst>
          </p:cNvPr>
          <p:cNvSpPr>
            <a:spLocks noGrp="1"/>
          </p:cNvSpPr>
          <p:nvPr>
            <p:ph idx="1"/>
          </p:nvPr>
        </p:nvSpPr>
        <p:spPr>
          <a:xfrm>
            <a:off x="375356" y="1836914"/>
            <a:ext cx="5867400" cy="4351338"/>
          </a:xfrm>
        </p:spPr>
        <p:txBody>
          <a:bodyPr>
            <a:normAutofit/>
          </a:bodyPr>
          <a:lstStyle/>
          <a:p>
            <a:r>
              <a:rPr lang="en-US" b="1" dirty="0"/>
              <a:t>Grooms (2021)</a:t>
            </a:r>
          </a:p>
          <a:p>
            <a:pPr lvl="1"/>
            <a:r>
              <a:rPr lang="en-US" b="1" dirty="0"/>
              <a:t>ACL therapy that employs a </a:t>
            </a:r>
            <a:r>
              <a:rPr lang="en-US" b="1" i="1" dirty="0"/>
              <a:t>visual</a:t>
            </a:r>
            <a:r>
              <a:rPr lang="en-US" b="1" dirty="0"/>
              <a:t> external focus can simulate real-world training scenarios</a:t>
            </a:r>
          </a:p>
          <a:p>
            <a:pPr marL="457200" lvl="1" indent="0">
              <a:buNone/>
            </a:pPr>
            <a:endParaRPr lang="en-US" b="1" dirty="0"/>
          </a:p>
          <a:p>
            <a:pPr lvl="1"/>
            <a:r>
              <a:rPr lang="en-US" b="1" dirty="0"/>
              <a:t>Better prepares athletes for return to sport when visual attention is focused on the </a:t>
            </a:r>
            <a:r>
              <a:rPr lang="en-US" b="1" u="sng" dirty="0"/>
              <a:t>environment</a:t>
            </a:r>
            <a:r>
              <a:rPr lang="en-US" b="1" dirty="0"/>
              <a:t> and </a:t>
            </a:r>
            <a:r>
              <a:rPr lang="en-US" b="1" u="sng" dirty="0"/>
              <a:t>not the body</a:t>
            </a:r>
          </a:p>
          <a:p>
            <a:pPr lvl="1"/>
            <a:endParaRPr lang="en-US" dirty="0"/>
          </a:p>
          <a:p>
            <a:pPr lvl="1"/>
            <a:endParaRPr lang="en-US" dirty="0"/>
          </a:p>
          <a:p>
            <a:pPr lvl="1"/>
            <a:endParaRPr lang="en-US" dirty="0"/>
          </a:p>
          <a:p>
            <a:pPr marL="457200" lvl="1" indent="0">
              <a:buNone/>
            </a:pPr>
            <a:endParaRPr lang="en-US" dirty="0"/>
          </a:p>
        </p:txBody>
      </p:sp>
      <p:pic>
        <p:nvPicPr>
          <p:cNvPr id="5" name="Picture 4">
            <a:extLst>
              <a:ext uri="{FF2B5EF4-FFF2-40B4-BE49-F238E27FC236}">
                <a16:creationId xmlns:a16="http://schemas.microsoft.com/office/drawing/2014/main" id="{FD62134A-61DA-4BE4-AE2E-ACA7CADA6DA1}"/>
              </a:ext>
            </a:extLst>
          </p:cNvPr>
          <p:cNvPicPr>
            <a:picLocks noChangeAspect="1"/>
          </p:cNvPicPr>
          <p:nvPr/>
        </p:nvPicPr>
        <p:blipFill>
          <a:blip r:embed="rId3"/>
          <a:stretch>
            <a:fillRect/>
          </a:stretch>
        </p:blipFill>
        <p:spPr>
          <a:xfrm>
            <a:off x="6330176" y="2506133"/>
            <a:ext cx="5759613" cy="2772853"/>
          </a:xfrm>
          <a:prstGeom prst="rect">
            <a:avLst/>
          </a:prstGeom>
        </p:spPr>
      </p:pic>
    </p:spTree>
    <p:extLst>
      <p:ext uri="{BB962C8B-B14F-4D97-AF65-F5344CB8AC3E}">
        <p14:creationId xmlns:p14="http://schemas.microsoft.com/office/powerpoint/2010/main" val="13588221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A488-4132-4C8B-9E8C-A6D399F675FF}"/>
              </a:ext>
            </a:extLst>
          </p:cNvPr>
          <p:cNvSpPr>
            <a:spLocks noGrp="1"/>
          </p:cNvSpPr>
          <p:nvPr>
            <p:ph type="title"/>
          </p:nvPr>
        </p:nvSpPr>
        <p:spPr/>
        <p:txBody>
          <a:bodyPr/>
          <a:lstStyle/>
          <a:p>
            <a:r>
              <a:rPr lang="en-US" dirty="0"/>
              <a:t>The Brain and the ACL connection</a:t>
            </a:r>
          </a:p>
        </p:txBody>
      </p:sp>
      <p:sp>
        <p:nvSpPr>
          <p:cNvPr id="7" name="Content Placeholder 2">
            <a:extLst>
              <a:ext uri="{FF2B5EF4-FFF2-40B4-BE49-F238E27FC236}">
                <a16:creationId xmlns:a16="http://schemas.microsoft.com/office/drawing/2014/main" id="{893E2CB0-BDBE-49BC-8381-E1CC9C659162}"/>
              </a:ext>
            </a:extLst>
          </p:cNvPr>
          <p:cNvSpPr>
            <a:spLocks noGrp="1"/>
          </p:cNvSpPr>
          <p:nvPr>
            <p:ph idx="1"/>
          </p:nvPr>
        </p:nvSpPr>
        <p:spPr>
          <a:xfrm>
            <a:off x="375356" y="1836914"/>
            <a:ext cx="5607755" cy="4351338"/>
          </a:xfrm>
        </p:spPr>
        <p:txBody>
          <a:bodyPr>
            <a:normAutofit/>
          </a:bodyPr>
          <a:lstStyle/>
          <a:p>
            <a:r>
              <a:rPr lang="en-US" b="1" dirty="0"/>
              <a:t>Grooms (2021)</a:t>
            </a:r>
          </a:p>
          <a:p>
            <a:pPr lvl="1"/>
            <a:r>
              <a:rPr lang="en-US" b="1" dirty="0"/>
              <a:t>An internal focus approach to therapy may hinder the translational benefits of rehabilitation</a:t>
            </a:r>
          </a:p>
          <a:p>
            <a:pPr marL="457200" lvl="1" indent="0">
              <a:buNone/>
            </a:pPr>
            <a:endParaRPr lang="en-US" b="1" dirty="0"/>
          </a:p>
          <a:p>
            <a:pPr lvl="1"/>
            <a:r>
              <a:rPr lang="en-US" b="1" dirty="0"/>
              <a:t>Humans typically navigate the world with a visual external focus on the environment (e.g., running to a ball) – not on their moving joints or mechanics</a:t>
            </a:r>
          </a:p>
          <a:p>
            <a:pPr lvl="1"/>
            <a:endParaRPr lang="en-US" dirty="0"/>
          </a:p>
          <a:p>
            <a:pPr lvl="1"/>
            <a:endParaRPr lang="en-US" dirty="0"/>
          </a:p>
          <a:p>
            <a:pPr lvl="1"/>
            <a:endParaRPr lang="en-US" dirty="0"/>
          </a:p>
          <a:p>
            <a:pPr marL="457200" lvl="1" indent="0">
              <a:buNone/>
            </a:pPr>
            <a:endParaRPr lang="en-US" dirty="0"/>
          </a:p>
        </p:txBody>
      </p:sp>
      <p:pic>
        <p:nvPicPr>
          <p:cNvPr id="5" name="Picture 4">
            <a:extLst>
              <a:ext uri="{FF2B5EF4-FFF2-40B4-BE49-F238E27FC236}">
                <a16:creationId xmlns:a16="http://schemas.microsoft.com/office/drawing/2014/main" id="{FD62134A-61DA-4BE4-AE2E-ACA7CADA6DA1}"/>
              </a:ext>
            </a:extLst>
          </p:cNvPr>
          <p:cNvPicPr>
            <a:picLocks noChangeAspect="1"/>
          </p:cNvPicPr>
          <p:nvPr/>
        </p:nvPicPr>
        <p:blipFill>
          <a:blip r:embed="rId3"/>
          <a:stretch>
            <a:fillRect/>
          </a:stretch>
        </p:blipFill>
        <p:spPr>
          <a:xfrm>
            <a:off x="6330176" y="2506133"/>
            <a:ext cx="5759613" cy="2772853"/>
          </a:xfrm>
          <a:prstGeom prst="rect">
            <a:avLst/>
          </a:prstGeom>
        </p:spPr>
      </p:pic>
    </p:spTree>
    <p:extLst>
      <p:ext uri="{BB962C8B-B14F-4D97-AF65-F5344CB8AC3E}">
        <p14:creationId xmlns:p14="http://schemas.microsoft.com/office/powerpoint/2010/main" val="9676521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CDE9-552E-4D0F-90ED-713D07A4F10C}"/>
              </a:ext>
            </a:extLst>
          </p:cNvPr>
          <p:cNvSpPr>
            <a:spLocks noGrp="1"/>
          </p:cNvSpPr>
          <p:nvPr>
            <p:ph type="title"/>
          </p:nvPr>
        </p:nvSpPr>
        <p:spPr/>
        <p:txBody>
          <a:bodyPr/>
          <a:lstStyle/>
          <a:p>
            <a:r>
              <a:rPr lang="en-US" dirty="0"/>
              <a:t>The Brain and the ACL: Implications for rehab?</a:t>
            </a:r>
          </a:p>
        </p:txBody>
      </p:sp>
      <p:sp>
        <p:nvSpPr>
          <p:cNvPr id="3" name="Content Placeholder 2">
            <a:extLst>
              <a:ext uri="{FF2B5EF4-FFF2-40B4-BE49-F238E27FC236}">
                <a16:creationId xmlns:a16="http://schemas.microsoft.com/office/drawing/2014/main" id="{C56C0D55-298C-4CE6-BA2D-CDFE293498F5}"/>
              </a:ext>
            </a:extLst>
          </p:cNvPr>
          <p:cNvSpPr>
            <a:spLocks noGrp="1"/>
          </p:cNvSpPr>
          <p:nvPr>
            <p:ph idx="1"/>
          </p:nvPr>
        </p:nvSpPr>
        <p:spPr>
          <a:xfrm>
            <a:off x="375355" y="1836914"/>
            <a:ext cx="5381977" cy="4351338"/>
          </a:xfrm>
        </p:spPr>
        <p:txBody>
          <a:bodyPr/>
          <a:lstStyle/>
          <a:p>
            <a:r>
              <a:rPr lang="en-US" b="1" dirty="0"/>
              <a:t>Rating of Perceived Exertion (RPE)</a:t>
            </a:r>
          </a:p>
          <a:p>
            <a:pPr lvl="1"/>
            <a:r>
              <a:rPr lang="en-US" b="1" dirty="0"/>
              <a:t>Common method used in clinical practice for monitoring, loading control, and resistance training prescription during rehab after ACL-R</a:t>
            </a:r>
          </a:p>
          <a:p>
            <a:pPr marL="457200" lvl="1" indent="0">
              <a:buNone/>
            </a:pPr>
            <a:endParaRPr lang="en-US" b="1" dirty="0"/>
          </a:p>
          <a:p>
            <a:r>
              <a:rPr lang="en-US" b="1" dirty="0"/>
              <a:t>ACL-R induce neural adaptations in the brain associated with the patient’s RPE</a:t>
            </a:r>
          </a:p>
          <a:p>
            <a:pPr lvl="1"/>
            <a:endParaRPr lang="en-US" dirty="0"/>
          </a:p>
          <a:p>
            <a:pPr marL="457200" lvl="1" indent="0">
              <a:buNone/>
            </a:pPr>
            <a:endParaRPr lang="en-US" dirty="0"/>
          </a:p>
        </p:txBody>
      </p:sp>
      <p:pic>
        <p:nvPicPr>
          <p:cNvPr id="2050" name="Picture 2" descr="Image">
            <a:extLst>
              <a:ext uri="{FF2B5EF4-FFF2-40B4-BE49-F238E27FC236}">
                <a16:creationId xmlns:a16="http://schemas.microsoft.com/office/drawing/2014/main" id="{96CA8D40-EFD0-4A63-A8E4-47AA88E9F5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9312" y="2494844"/>
            <a:ext cx="6135509" cy="2381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1258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CDE9-552E-4D0F-90ED-713D07A4F10C}"/>
              </a:ext>
            </a:extLst>
          </p:cNvPr>
          <p:cNvSpPr>
            <a:spLocks noGrp="1"/>
          </p:cNvSpPr>
          <p:nvPr>
            <p:ph type="title"/>
          </p:nvPr>
        </p:nvSpPr>
        <p:spPr/>
        <p:txBody>
          <a:bodyPr/>
          <a:lstStyle/>
          <a:p>
            <a:r>
              <a:rPr lang="en-US" dirty="0"/>
              <a:t>Individual muscle targeting</a:t>
            </a:r>
          </a:p>
        </p:txBody>
      </p:sp>
      <p:sp>
        <p:nvSpPr>
          <p:cNvPr id="3" name="Content Placeholder 2">
            <a:extLst>
              <a:ext uri="{FF2B5EF4-FFF2-40B4-BE49-F238E27FC236}">
                <a16:creationId xmlns:a16="http://schemas.microsoft.com/office/drawing/2014/main" id="{C56C0D55-298C-4CE6-BA2D-CDFE293498F5}"/>
              </a:ext>
            </a:extLst>
          </p:cNvPr>
          <p:cNvSpPr>
            <a:spLocks noGrp="1"/>
          </p:cNvSpPr>
          <p:nvPr>
            <p:ph idx="1"/>
          </p:nvPr>
        </p:nvSpPr>
        <p:spPr>
          <a:xfrm>
            <a:off x="375356" y="1836914"/>
            <a:ext cx="5867400" cy="4351338"/>
          </a:xfrm>
        </p:spPr>
        <p:txBody>
          <a:bodyPr>
            <a:normAutofit/>
          </a:bodyPr>
          <a:lstStyle/>
          <a:p>
            <a:r>
              <a:rPr lang="en-US" b="1" dirty="0"/>
              <a:t>Muscles directly and indirectly contribute to ACL loading</a:t>
            </a:r>
          </a:p>
          <a:p>
            <a:pPr lvl="1"/>
            <a:r>
              <a:rPr lang="en-US" b="1" dirty="0"/>
              <a:t>Via “dynamic coupling”</a:t>
            </a:r>
          </a:p>
          <a:p>
            <a:pPr marL="457200" lvl="1" indent="0">
              <a:buNone/>
            </a:pPr>
            <a:endParaRPr lang="en-US" sz="1200" b="1" dirty="0"/>
          </a:p>
          <a:p>
            <a:r>
              <a:rPr lang="en-US" b="1" dirty="0"/>
              <a:t>Peel (2021)</a:t>
            </a:r>
          </a:p>
          <a:p>
            <a:pPr lvl="1"/>
            <a:r>
              <a:rPr lang="en-US" b="1" dirty="0"/>
              <a:t>Four primary influencers of ACL loading </a:t>
            </a:r>
          </a:p>
          <a:p>
            <a:pPr lvl="2"/>
            <a:r>
              <a:rPr lang="en-US" b="1" dirty="0"/>
              <a:t>Vastus lateralis</a:t>
            </a:r>
          </a:p>
          <a:p>
            <a:pPr lvl="2"/>
            <a:r>
              <a:rPr lang="en-US" b="1" dirty="0"/>
              <a:t>Biceps femoris long head</a:t>
            </a:r>
          </a:p>
          <a:p>
            <a:pPr lvl="2"/>
            <a:r>
              <a:rPr lang="en-US" b="1" dirty="0"/>
              <a:t>Semimembranosus</a:t>
            </a:r>
          </a:p>
          <a:p>
            <a:pPr lvl="2"/>
            <a:r>
              <a:rPr lang="en-US" b="1" dirty="0"/>
              <a:t>Soleus</a:t>
            </a:r>
          </a:p>
          <a:p>
            <a:pPr lvl="1"/>
            <a:endParaRPr lang="en-US" b="1" dirty="0"/>
          </a:p>
          <a:p>
            <a:pPr lvl="1"/>
            <a:endParaRPr lang="en-US" b="1" dirty="0"/>
          </a:p>
          <a:p>
            <a:endParaRPr lang="en-US" b="1" dirty="0"/>
          </a:p>
          <a:p>
            <a:pPr marL="0" indent="0">
              <a:buNone/>
            </a:pPr>
            <a:endParaRPr lang="en-US" b="1" dirty="0"/>
          </a:p>
          <a:p>
            <a:pPr lvl="1"/>
            <a:endParaRPr lang="en-US" dirty="0"/>
          </a:p>
          <a:p>
            <a:pPr marL="457200" lvl="1" indent="0">
              <a:buNone/>
            </a:pPr>
            <a:endParaRPr lang="en-US" dirty="0"/>
          </a:p>
        </p:txBody>
      </p:sp>
      <p:pic>
        <p:nvPicPr>
          <p:cNvPr id="5" name="Picture 4">
            <a:extLst>
              <a:ext uri="{FF2B5EF4-FFF2-40B4-BE49-F238E27FC236}">
                <a16:creationId xmlns:a16="http://schemas.microsoft.com/office/drawing/2014/main" id="{C4216F69-9DD5-4101-99AB-444C51E7DC31}"/>
              </a:ext>
            </a:extLst>
          </p:cNvPr>
          <p:cNvPicPr>
            <a:picLocks noChangeAspect="1"/>
          </p:cNvPicPr>
          <p:nvPr/>
        </p:nvPicPr>
        <p:blipFill>
          <a:blip r:embed="rId3"/>
          <a:stretch>
            <a:fillRect/>
          </a:stretch>
        </p:blipFill>
        <p:spPr>
          <a:xfrm>
            <a:off x="6589720" y="1600376"/>
            <a:ext cx="5467864" cy="4227917"/>
          </a:xfrm>
          <a:prstGeom prst="rect">
            <a:avLst/>
          </a:prstGeom>
        </p:spPr>
      </p:pic>
    </p:spTree>
    <p:extLst>
      <p:ext uri="{BB962C8B-B14F-4D97-AF65-F5344CB8AC3E}">
        <p14:creationId xmlns:p14="http://schemas.microsoft.com/office/powerpoint/2010/main" val="8468532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CDE9-552E-4D0F-90ED-713D07A4F10C}"/>
              </a:ext>
            </a:extLst>
          </p:cNvPr>
          <p:cNvSpPr>
            <a:spLocks noGrp="1"/>
          </p:cNvSpPr>
          <p:nvPr>
            <p:ph type="title"/>
          </p:nvPr>
        </p:nvSpPr>
        <p:spPr/>
        <p:txBody>
          <a:bodyPr/>
          <a:lstStyle/>
          <a:p>
            <a:r>
              <a:rPr lang="en-US" dirty="0"/>
              <a:t>Individual muscle targeting</a:t>
            </a:r>
          </a:p>
        </p:txBody>
      </p:sp>
      <p:sp>
        <p:nvSpPr>
          <p:cNvPr id="3" name="Content Placeholder 2">
            <a:extLst>
              <a:ext uri="{FF2B5EF4-FFF2-40B4-BE49-F238E27FC236}">
                <a16:creationId xmlns:a16="http://schemas.microsoft.com/office/drawing/2014/main" id="{C56C0D55-298C-4CE6-BA2D-CDFE293498F5}"/>
              </a:ext>
            </a:extLst>
          </p:cNvPr>
          <p:cNvSpPr>
            <a:spLocks noGrp="1"/>
          </p:cNvSpPr>
          <p:nvPr>
            <p:ph idx="1"/>
          </p:nvPr>
        </p:nvSpPr>
        <p:spPr>
          <a:xfrm>
            <a:off x="375356" y="1836914"/>
            <a:ext cx="7297440" cy="4351338"/>
          </a:xfrm>
        </p:spPr>
        <p:txBody>
          <a:bodyPr>
            <a:normAutofit/>
          </a:bodyPr>
          <a:lstStyle/>
          <a:p>
            <a:r>
              <a:rPr lang="en-US" b="1" dirty="0"/>
              <a:t>Vastus lateralis</a:t>
            </a:r>
          </a:p>
          <a:p>
            <a:pPr marL="457200" lvl="1" indent="0">
              <a:buNone/>
            </a:pPr>
            <a:endParaRPr lang="en-US" sz="1200" b="1" dirty="0"/>
          </a:p>
          <a:p>
            <a:r>
              <a:rPr lang="en-US" b="1" dirty="0" err="1"/>
              <a:t>Zebis</a:t>
            </a:r>
            <a:r>
              <a:rPr lang="en-US" b="1" dirty="0"/>
              <a:t> (2009)</a:t>
            </a:r>
            <a:endParaRPr lang="en-US" sz="2000" b="1" dirty="0"/>
          </a:p>
          <a:p>
            <a:pPr lvl="1"/>
            <a:r>
              <a:rPr lang="en-US" b="1" dirty="0"/>
              <a:t>Tested EMG activity of 55 elite female athletes during side-cut</a:t>
            </a:r>
          </a:p>
          <a:p>
            <a:pPr marL="457200" lvl="1" indent="0">
              <a:buNone/>
            </a:pPr>
            <a:endParaRPr lang="en-US" sz="1600" b="1" dirty="0"/>
          </a:p>
          <a:p>
            <a:pPr lvl="1"/>
            <a:r>
              <a:rPr lang="en-US" b="1" dirty="0"/>
              <a:t>Prospectively tracked ACL incidences for two seasons</a:t>
            </a:r>
          </a:p>
          <a:p>
            <a:pPr lvl="1"/>
            <a:endParaRPr lang="en-US" sz="1600" b="1" dirty="0"/>
          </a:p>
          <a:p>
            <a:pPr lvl="1"/>
            <a:r>
              <a:rPr lang="en-US" b="1" dirty="0"/>
              <a:t>Found that those who experienced an ACL injury had a higher pre-activation of vastus lateralis</a:t>
            </a:r>
          </a:p>
          <a:p>
            <a:pPr lvl="1"/>
            <a:endParaRPr lang="en-US" b="1" dirty="0"/>
          </a:p>
          <a:p>
            <a:pPr lvl="1"/>
            <a:endParaRPr lang="en-US" b="1" dirty="0"/>
          </a:p>
          <a:p>
            <a:endParaRPr lang="en-US" b="1" dirty="0"/>
          </a:p>
          <a:p>
            <a:pPr marL="0" indent="0">
              <a:buNone/>
            </a:pPr>
            <a:endParaRPr lang="en-US" b="1" dirty="0"/>
          </a:p>
          <a:p>
            <a:pPr lvl="1"/>
            <a:endParaRPr lang="en-US" dirty="0"/>
          </a:p>
          <a:p>
            <a:pPr marL="457200" lvl="1" indent="0">
              <a:buNone/>
            </a:pPr>
            <a:endParaRPr lang="en-US" dirty="0"/>
          </a:p>
        </p:txBody>
      </p:sp>
      <p:grpSp>
        <p:nvGrpSpPr>
          <p:cNvPr id="6" name="Group 5">
            <a:extLst>
              <a:ext uri="{FF2B5EF4-FFF2-40B4-BE49-F238E27FC236}">
                <a16:creationId xmlns:a16="http://schemas.microsoft.com/office/drawing/2014/main" id="{E84D468C-710E-4487-AFCF-E36E7D3054CF}"/>
              </a:ext>
            </a:extLst>
          </p:cNvPr>
          <p:cNvGrpSpPr/>
          <p:nvPr/>
        </p:nvGrpSpPr>
        <p:grpSpPr>
          <a:xfrm>
            <a:off x="8047446" y="1185816"/>
            <a:ext cx="3592286" cy="4798106"/>
            <a:chOff x="5094514" y="1328056"/>
            <a:chExt cx="3592286" cy="4798106"/>
          </a:xfrm>
        </p:grpSpPr>
        <p:pic>
          <p:nvPicPr>
            <p:cNvPr id="7" name="Picture 6">
              <a:extLst>
                <a:ext uri="{FF2B5EF4-FFF2-40B4-BE49-F238E27FC236}">
                  <a16:creationId xmlns:a16="http://schemas.microsoft.com/office/drawing/2014/main" id="{864929FB-72FC-457A-B2C5-42B7CB5473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9222" y="1328056"/>
              <a:ext cx="3027578" cy="4798106"/>
            </a:xfrm>
            <a:prstGeom prst="rect">
              <a:avLst/>
            </a:prstGeom>
          </p:spPr>
        </p:pic>
        <p:grpSp>
          <p:nvGrpSpPr>
            <p:cNvPr id="8" name="Group 7">
              <a:extLst>
                <a:ext uri="{FF2B5EF4-FFF2-40B4-BE49-F238E27FC236}">
                  <a16:creationId xmlns:a16="http://schemas.microsoft.com/office/drawing/2014/main" id="{4D47C898-337F-405C-A643-C8042B891A11}"/>
                </a:ext>
              </a:extLst>
            </p:cNvPr>
            <p:cNvGrpSpPr/>
            <p:nvPr/>
          </p:nvGrpSpPr>
          <p:grpSpPr>
            <a:xfrm>
              <a:off x="5094514" y="2432036"/>
              <a:ext cx="2582961" cy="2463814"/>
              <a:chOff x="5094514" y="2432036"/>
              <a:chExt cx="2582961" cy="2463814"/>
            </a:xfrm>
          </p:grpSpPr>
          <p:sp>
            <p:nvSpPr>
              <p:cNvPr id="9" name="Freeform 14">
                <a:extLst>
                  <a:ext uri="{FF2B5EF4-FFF2-40B4-BE49-F238E27FC236}">
                    <a16:creationId xmlns:a16="http://schemas.microsoft.com/office/drawing/2014/main" id="{C19E85B0-442D-409C-9597-B899AC5EDB1A}"/>
                  </a:ext>
                </a:extLst>
              </p:cNvPr>
              <p:cNvSpPr/>
              <p:nvPr/>
            </p:nvSpPr>
            <p:spPr>
              <a:xfrm>
                <a:off x="7156450" y="2432036"/>
                <a:ext cx="521025" cy="2463814"/>
              </a:xfrm>
              <a:custGeom>
                <a:avLst/>
                <a:gdLst>
                  <a:gd name="connsiteX0" fmla="*/ 177800 w 521025"/>
                  <a:gd name="connsiteY0" fmla="*/ 14 h 2463814"/>
                  <a:gd name="connsiteX1" fmla="*/ 127000 w 521025"/>
                  <a:gd name="connsiteY1" fmla="*/ 69864 h 2463814"/>
                  <a:gd name="connsiteX2" fmla="*/ 101600 w 521025"/>
                  <a:gd name="connsiteY2" fmla="*/ 114314 h 2463814"/>
                  <a:gd name="connsiteX3" fmla="*/ 95250 w 521025"/>
                  <a:gd name="connsiteY3" fmla="*/ 133364 h 2463814"/>
                  <a:gd name="connsiteX4" fmla="*/ 88900 w 521025"/>
                  <a:gd name="connsiteY4" fmla="*/ 158764 h 2463814"/>
                  <a:gd name="connsiteX5" fmla="*/ 63500 w 521025"/>
                  <a:gd name="connsiteY5" fmla="*/ 203214 h 2463814"/>
                  <a:gd name="connsiteX6" fmla="*/ 50800 w 521025"/>
                  <a:gd name="connsiteY6" fmla="*/ 241314 h 2463814"/>
                  <a:gd name="connsiteX7" fmla="*/ 38100 w 521025"/>
                  <a:gd name="connsiteY7" fmla="*/ 260364 h 2463814"/>
                  <a:gd name="connsiteX8" fmla="*/ 25400 w 521025"/>
                  <a:gd name="connsiteY8" fmla="*/ 298464 h 2463814"/>
                  <a:gd name="connsiteX9" fmla="*/ 19050 w 521025"/>
                  <a:gd name="connsiteY9" fmla="*/ 317514 h 2463814"/>
                  <a:gd name="connsiteX10" fmla="*/ 12700 w 521025"/>
                  <a:gd name="connsiteY10" fmla="*/ 368314 h 2463814"/>
                  <a:gd name="connsiteX11" fmla="*/ 0 w 521025"/>
                  <a:gd name="connsiteY11" fmla="*/ 565164 h 2463814"/>
                  <a:gd name="connsiteX12" fmla="*/ 12700 w 521025"/>
                  <a:gd name="connsiteY12" fmla="*/ 857264 h 2463814"/>
                  <a:gd name="connsiteX13" fmla="*/ 19050 w 521025"/>
                  <a:gd name="connsiteY13" fmla="*/ 895364 h 2463814"/>
                  <a:gd name="connsiteX14" fmla="*/ 38100 w 521025"/>
                  <a:gd name="connsiteY14" fmla="*/ 946164 h 2463814"/>
                  <a:gd name="connsiteX15" fmla="*/ 50800 w 521025"/>
                  <a:gd name="connsiteY15" fmla="*/ 965214 h 2463814"/>
                  <a:gd name="connsiteX16" fmla="*/ 57150 w 521025"/>
                  <a:gd name="connsiteY16" fmla="*/ 1003314 h 2463814"/>
                  <a:gd name="connsiteX17" fmla="*/ 63500 w 521025"/>
                  <a:gd name="connsiteY17" fmla="*/ 1028714 h 2463814"/>
                  <a:gd name="connsiteX18" fmla="*/ 69850 w 521025"/>
                  <a:gd name="connsiteY18" fmla="*/ 1092214 h 2463814"/>
                  <a:gd name="connsiteX19" fmla="*/ 76200 w 521025"/>
                  <a:gd name="connsiteY19" fmla="*/ 1263664 h 2463814"/>
                  <a:gd name="connsiteX20" fmla="*/ 82550 w 521025"/>
                  <a:gd name="connsiteY20" fmla="*/ 1282714 h 2463814"/>
                  <a:gd name="connsiteX21" fmla="*/ 88900 w 521025"/>
                  <a:gd name="connsiteY21" fmla="*/ 1352564 h 2463814"/>
                  <a:gd name="connsiteX22" fmla="*/ 95250 w 521025"/>
                  <a:gd name="connsiteY22" fmla="*/ 1543064 h 2463814"/>
                  <a:gd name="connsiteX23" fmla="*/ 101600 w 521025"/>
                  <a:gd name="connsiteY23" fmla="*/ 1562114 h 2463814"/>
                  <a:gd name="connsiteX24" fmla="*/ 114300 w 521025"/>
                  <a:gd name="connsiteY24" fmla="*/ 1689114 h 2463814"/>
                  <a:gd name="connsiteX25" fmla="*/ 127000 w 521025"/>
                  <a:gd name="connsiteY25" fmla="*/ 1727214 h 2463814"/>
                  <a:gd name="connsiteX26" fmla="*/ 139700 w 521025"/>
                  <a:gd name="connsiteY26" fmla="*/ 1771664 h 2463814"/>
                  <a:gd name="connsiteX27" fmla="*/ 146050 w 521025"/>
                  <a:gd name="connsiteY27" fmla="*/ 1816114 h 2463814"/>
                  <a:gd name="connsiteX28" fmla="*/ 158750 w 521025"/>
                  <a:gd name="connsiteY28" fmla="*/ 1854214 h 2463814"/>
                  <a:gd name="connsiteX29" fmla="*/ 171450 w 521025"/>
                  <a:gd name="connsiteY29" fmla="*/ 1892314 h 2463814"/>
                  <a:gd name="connsiteX30" fmla="*/ 184150 w 521025"/>
                  <a:gd name="connsiteY30" fmla="*/ 1955814 h 2463814"/>
                  <a:gd name="connsiteX31" fmla="*/ 190500 w 521025"/>
                  <a:gd name="connsiteY31" fmla="*/ 1974864 h 2463814"/>
                  <a:gd name="connsiteX32" fmla="*/ 196850 w 521025"/>
                  <a:gd name="connsiteY32" fmla="*/ 2012964 h 2463814"/>
                  <a:gd name="connsiteX33" fmla="*/ 203200 w 521025"/>
                  <a:gd name="connsiteY33" fmla="*/ 2032014 h 2463814"/>
                  <a:gd name="connsiteX34" fmla="*/ 222250 w 521025"/>
                  <a:gd name="connsiteY34" fmla="*/ 2120914 h 2463814"/>
                  <a:gd name="connsiteX35" fmla="*/ 241300 w 521025"/>
                  <a:gd name="connsiteY35" fmla="*/ 2171714 h 2463814"/>
                  <a:gd name="connsiteX36" fmla="*/ 247650 w 521025"/>
                  <a:gd name="connsiteY36" fmla="*/ 2203464 h 2463814"/>
                  <a:gd name="connsiteX37" fmla="*/ 254000 w 521025"/>
                  <a:gd name="connsiteY37" fmla="*/ 2228864 h 2463814"/>
                  <a:gd name="connsiteX38" fmla="*/ 260350 w 521025"/>
                  <a:gd name="connsiteY38" fmla="*/ 2247914 h 2463814"/>
                  <a:gd name="connsiteX39" fmla="*/ 292100 w 521025"/>
                  <a:gd name="connsiteY39" fmla="*/ 2286014 h 2463814"/>
                  <a:gd name="connsiteX40" fmla="*/ 298450 w 521025"/>
                  <a:gd name="connsiteY40" fmla="*/ 2324114 h 2463814"/>
                  <a:gd name="connsiteX41" fmla="*/ 323850 w 521025"/>
                  <a:gd name="connsiteY41" fmla="*/ 2362214 h 2463814"/>
                  <a:gd name="connsiteX42" fmla="*/ 330200 w 521025"/>
                  <a:gd name="connsiteY42" fmla="*/ 2381264 h 2463814"/>
                  <a:gd name="connsiteX43" fmla="*/ 349250 w 521025"/>
                  <a:gd name="connsiteY43" fmla="*/ 2400314 h 2463814"/>
                  <a:gd name="connsiteX44" fmla="*/ 368300 w 521025"/>
                  <a:gd name="connsiteY44" fmla="*/ 2425714 h 2463814"/>
                  <a:gd name="connsiteX45" fmla="*/ 406400 w 521025"/>
                  <a:gd name="connsiteY45" fmla="*/ 2438414 h 2463814"/>
                  <a:gd name="connsiteX46" fmla="*/ 425450 w 521025"/>
                  <a:gd name="connsiteY46" fmla="*/ 2444764 h 2463814"/>
                  <a:gd name="connsiteX47" fmla="*/ 444500 w 521025"/>
                  <a:gd name="connsiteY47" fmla="*/ 2451114 h 2463814"/>
                  <a:gd name="connsiteX48" fmla="*/ 469900 w 521025"/>
                  <a:gd name="connsiteY48" fmla="*/ 2463814 h 2463814"/>
                  <a:gd name="connsiteX49" fmla="*/ 508000 w 521025"/>
                  <a:gd name="connsiteY49" fmla="*/ 2457464 h 2463814"/>
                  <a:gd name="connsiteX50" fmla="*/ 520700 w 521025"/>
                  <a:gd name="connsiteY50" fmla="*/ 2438414 h 2463814"/>
                  <a:gd name="connsiteX51" fmla="*/ 514350 w 521025"/>
                  <a:gd name="connsiteY51" fmla="*/ 2330464 h 2463814"/>
                  <a:gd name="connsiteX52" fmla="*/ 508000 w 521025"/>
                  <a:gd name="connsiteY52" fmla="*/ 2209814 h 2463814"/>
                  <a:gd name="connsiteX53" fmla="*/ 495300 w 521025"/>
                  <a:gd name="connsiteY53" fmla="*/ 2146314 h 2463814"/>
                  <a:gd name="connsiteX54" fmla="*/ 488950 w 521025"/>
                  <a:gd name="connsiteY54" fmla="*/ 2114564 h 2463814"/>
                  <a:gd name="connsiteX55" fmla="*/ 482600 w 521025"/>
                  <a:gd name="connsiteY55" fmla="*/ 2095514 h 2463814"/>
                  <a:gd name="connsiteX56" fmla="*/ 469900 w 521025"/>
                  <a:gd name="connsiteY56" fmla="*/ 2051064 h 2463814"/>
                  <a:gd name="connsiteX57" fmla="*/ 457200 w 521025"/>
                  <a:gd name="connsiteY57" fmla="*/ 1955814 h 2463814"/>
                  <a:gd name="connsiteX58" fmla="*/ 444500 w 521025"/>
                  <a:gd name="connsiteY58" fmla="*/ 1892314 h 2463814"/>
                  <a:gd name="connsiteX59" fmla="*/ 425450 w 521025"/>
                  <a:gd name="connsiteY59" fmla="*/ 1841514 h 2463814"/>
                  <a:gd name="connsiteX60" fmla="*/ 419100 w 521025"/>
                  <a:gd name="connsiteY60" fmla="*/ 1771664 h 2463814"/>
                  <a:gd name="connsiteX61" fmla="*/ 406400 w 521025"/>
                  <a:gd name="connsiteY61" fmla="*/ 1676414 h 2463814"/>
                  <a:gd name="connsiteX62" fmla="*/ 400050 w 521025"/>
                  <a:gd name="connsiteY62" fmla="*/ 1568464 h 2463814"/>
                  <a:gd name="connsiteX63" fmla="*/ 387350 w 521025"/>
                  <a:gd name="connsiteY63" fmla="*/ 1530364 h 2463814"/>
                  <a:gd name="connsiteX64" fmla="*/ 381000 w 521025"/>
                  <a:gd name="connsiteY64" fmla="*/ 1504964 h 2463814"/>
                  <a:gd name="connsiteX65" fmla="*/ 374650 w 521025"/>
                  <a:gd name="connsiteY65" fmla="*/ 1466864 h 2463814"/>
                  <a:gd name="connsiteX66" fmla="*/ 361950 w 521025"/>
                  <a:gd name="connsiteY66" fmla="*/ 1422414 h 2463814"/>
                  <a:gd name="connsiteX67" fmla="*/ 349250 w 521025"/>
                  <a:gd name="connsiteY67" fmla="*/ 1352564 h 2463814"/>
                  <a:gd name="connsiteX68" fmla="*/ 342900 w 521025"/>
                  <a:gd name="connsiteY68" fmla="*/ 1276364 h 2463814"/>
                  <a:gd name="connsiteX69" fmla="*/ 336550 w 521025"/>
                  <a:gd name="connsiteY69" fmla="*/ 1250964 h 2463814"/>
                  <a:gd name="connsiteX70" fmla="*/ 330200 w 521025"/>
                  <a:gd name="connsiteY70" fmla="*/ 1117614 h 2463814"/>
                  <a:gd name="connsiteX71" fmla="*/ 323850 w 521025"/>
                  <a:gd name="connsiteY71" fmla="*/ 1073164 h 2463814"/>
                  <a:gd name="connsiteX72" fmla="*/ 311150 w 521025"/>
                  <a:gd name="connsiteY72" fmla="*/ 914414 h 2463814"/>
                  <a:gd name="connsiteX73" fmla="*/ 298450 w 521025"/>
                  <a:gd name="connsiteY73" fmla="*/ 838214 h 2463814"/>
                  <a:gd name="connsiteX74" fmla="*/ 292100 w 521025"/>
                  <a:gd name="connsiteY74" fmla="*/ 774714 h 2463814"/>
                  <a:gd name="connsiteX75" fmla="*/ 285750 w 521025"/>
                  <a:gd name="connsiteY75" fmla="*/ 742964 h 2463814"/>
                  <a:gd name="connsiteX76" fmla="*/ 279400 w 521025"/>
                  <a:gd name="connsiteY76" fmla="*/ 698514 h 2463814"/>
                  <a:gd name="connsiteX77" fmla="*/ 266700 w 521025"/>
                  <a:gd name="connsiteY77" fmla="*/ 635014 h 2463814"/>
                  <a:gd name="connsiteX78" fmla="*/ 247650 w 521025"/>
                  <a:gd name="connsiteY78" fmla="*/ 571514 h 2463814"/>
                  <a:gd name="connsiteX79" fmla="*/ 241300 w 521025"/>
                  <a:gd name="connsiteY79" fmla="*/ 552464 h 2463814"/>
                  <a:gd name="connsiteX80" fmla="*/ 234950 w 521025"/>
                  <a:gd name="connsiteY80" fmla="*/ 527064 h 2463814"/>
                  <a:gd name="connsiteX81" fmla="*/ 228600 w 521025"/>
                  <a:gd name="connsiteY81" fmla="*/ 508014 h 2463814"/>
                  <a:gd name="connsiteX82" fmla="*/ 222250 w 521025"/>
                  <a:gd name="connsiteY82" fmla="*/ 469914 h 2463814"/>
                  <a:gd name="connsiteX83" fmla="*/ 215900 w 521025"/>
                  <a:gd name="connsiteY83" fmla="*/ 450864 h 2463814"/>
                  <a:gd name="connsiteX84" fmla="*/ 203200 w 521025"/>
                  <a:gd name="connsiteY84" fmla="*/ 400064 h 2463814"/>
                  <a:gd name="connsiteX85" fmla="*/ 190500 w 521025"/>
                  <a:gd name="connsiteY85" fmla="*/ 349264 h 2463814"/>
                  <a:gd name="connsiteX86" fmla="*/ 177800 w 521025"/>
                  <a:gd name="connsiteY86" fmla="*/ 298464 h 2463814"/>
                  <a:gd name="connsiteX87" fmla="*/ 171450 w 521025"/>
                  <a:gd name="connsiteY87" fmla="*/ 190514 h 2463814"/>
                  <a:gd name="connsiteX88" fmla="*/ 158750 w 521025"/>
                  <a:gd name="connsiteY88" fmla="*/ 76214 h 2463814"/>
                  <a:gd name="connsiteX89" fmla="*/ 177800 w 521025"/>
                  <a:gd name="connsiteY89" fmla="*/ 14 h 246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21025" h="2463814">
                    <a:moveTo>
                      <a:pt x="177800" y="14"/>
                    </a:moveTo>
                    <a:cubicBezTo>
                      <a:pt x="172509" y="-1044"/>
                      <a:pt x="131703" y="55756"/>
                      <a:pt x="127000" y="69864"/>
                    </a:cubicBezTo>
                    <a:cubicBezTo>
                      <a:pt x="117303" y="98954"/>
                      <a:pt x="124666" y="83559"/>
                      <a:pt x="101600" y="114314"/>
                    </a:cubicBezTo>
                    <a:cubicBezTo>
                      <a:pt x="99483" y="120664"/>
                      <a:pt x="97089" y="126928"/>
                      <a:pt x="95250" y="133364"/>
                    </a:cubicBezTo>
                    <a:cubicBezTo>
                      <a:pt x="92852" y="141755"/>
                      <a:pt x="91964" y="150592"/>
                      <a:pt x="88900" y="158764"/>
                    </a:cubicBezTo>
                    <a:cubicBezTo>
                      <a:pt x="58490" y="239856"/>
                      <a:pt x="92977" y="136891"/>
                      <a:pt x="63500" y="203214"/>
                    </a:cubicBezTo>
                    <a:cubicBezTo>
                      <a:pt x="58063" y="215447"/>
                      <a:pt x="58226" y="230175"/>
                      <a:pt x="50800" y="241314"/>
                    </a:cubicBezTo>
                    <a:cubicBezTo>
                      <a:pt x="46567" y="247664"/>
                      <a:pt x="41200" y="253390"/>
                      <a:pt x="38100" y="260364"/>
                    </a:cubicBezTo>
                    <a:cubicBezTo>
                      <a:pt x="32663" y="272597"/>
                      <a:pt x="29633" y="285764"/>
                      <a:pt x="25400" y="298464"/>
                    </a:cubicBezTo>
                    <a:lnTo>
                      <a:pt x="19050" y="317514"/>
                    </a:lnTo>
                    <a:cubicBezTo>
                      <a:pt x="16933" y="334447"/>
                      <a:pt x="13647" y="351275"/>
                      <a:pt x="12700" y="368314"/>
                    </a:cubicBezTo>
                    <a:cubicBezTo>
                      <a:pt x="1718" y="565981"/>
                      <a:pt x="25599" y="488366"/>
                      <a:pt x="0" y="565164"/>
                    </a:cubicBezTo>
                    <a:cubicBezTo>
                      <a:pt x="9261" y="944871"/>
                      <a:pt x="-11004" y="726893"/>
                      <a:pt x="12700" y="857264"/>
                    </a:cubicBezTo>
                    <a:cubicBezTo>
                      <a:pt x="15003" y="869932"/>
                      <a:pt x="16257" y="882795"/>
                      <a:pt x="19050" y="895364"/>
                    </a:cubicBezTo>
                    <a:cubicBezTo>
                      <a:pt x="21248" y="905256"/>
                      <a:pt x="36122" y="942209"/>
                      <a:pt x="38100" y="946164"/>
                    </a:cubicBezTo>
                    <a:cubicBezTo>
                      <a:pt x="41513" y="952990"/>
                      <a:pt x="46567" y="958864"/>
                      <a:pt x="50800" y="965214"/>
                    </a:cubicBezTo>
                    <a:cubicBezTo>
                      <a:pt x="52917" y="977914"/>
                      <a:pt x="54625" y="990689"/>
                      <a:pt x="57150" y="1003314"/>
                    </a:cubicBezTo>
                    <a:cubicBezTo>
                      <a:pt x="58862" y="1011872"/>
                      <a:pt x="62266" y="1020074"/>
                      <a:pt x="63500" y="1028714"/>
                    </a:cubicBezTo>
                    <a:cubicBezTo>
                      <a:pt x="66508" y="1049772"/>
                      <a:pt x="67733" y="1071047"/>
                      <a:pt x="69850" y="1092214"/>
                    </a:cubicBezTo>
                    <a:cubicBezTo>
                      <a:pt x="71967" y="1149364"/>
                      <a:pt x="72396" y="1206601"/>
                      <a:pt x="76200" y="1263664"/>
                    </a:cubicBezTo>
                    <a:cubicBezTo>
                      <a:pt x="76645" y="1270343"/>
                      <a:pt x="81603" y="1276088"/>
                      <a:pt x="82550" y="1282714"/>
                    </a:cubicBezTo>
                    <a:cubicBezTo>
                      <a:pt x="85856" y="1305858"/>
                      <a:pt x="86783" y="1329281"/>
                      <a:pt x="88900" y="1352564"/>
                    </a:cubicBezTo>
                    <a:cubicBezTo>
                      <a:pt x="91017" y="1416064"/>
                      <a:pt x="91406" y="1479645"/>
                      <a:pt x="95250" y="1543064"/>
                    </a:cubicBezTo>
                    <a:cubicBezTo>
                      <a:pt x="95655" y="1549745"/>
                      <a:pt x="100734" y="1555477"/>
                      <a:pt x="101600" y="1562114"/>
                    </a:cubicBezTo>
                    <a:cubicBezTo>
                      <a:pt x="107103" y="1604301"/>
                      <a:pt x="100846" y="1648753"/>
                      <a:pt x="114300" y="1689114"/>
                    </a:cubicBezTo>
                    <a:lnTo>
                      <a:pt x="127000" y="1727214"/>
                    </a:lnTo>
                    <a:cubicBezTo>
                      <a:pt x="132441" y="1743536"/>
                      <a:pt x="136511" y="1754122"/>
                      <a:pt x="139700" y="1771664"/>
                    </a:cubicBezTo>
                    <a:cubicBezTo>
                      <a:pt x="142377" y="1786390"/>
                      <a:pt x="142685" y="1801530"/>
                      <a:pt x="146050" y="1816114"/>
                    </a:cubicBezTo>
                    <a:cubicBezTo>
                      <a:pt x="149060" y="1829158"/>
                      <a:pt x="154517" y="1841514"/>
                      <a:pt x="158750" y="1854214"/>
                    </a:cubicBezTo>
                    <a:cubicBezTo>
                      <a:pt x="162983" y="1866914"/>
                      <a:pt x="169249" y="1879109"/>
                      <a:pt x="171450" y="1892314"/>
                    </a:cubicBezTo>
                    <a:cubicBezTo>
                      <a:pt x="176440" y="1922253"/>
                      <a:pt x="176572" y="1929290"/>
                      <a:pt x="184150" y="1955814"/>
                    </a:cubicBezTo>
                    <a:cubicBezTo>
                      <a:pt x="185989" y="1962250"/>
                      <a:pt x="189048" y="1968330"/>
                      <a:pt x="190500" y="1974864"/>
                    </a:cubicBezTo>
                    <a:cubicBezTo>
                      <a:pt x="193293" y="1987433"/>
                      <a:pt x="194057" y="2000395"/>
                      <a:pt x="196850" y="2012964"/>
                    </a:cubicBezTo>
                    <a:cubicBezTo>
                      <a:pt x="198302" y="2019498"/>
                      <a:pt x="201439" y="2025556"/>
                      <a:pt x="203200" y="2032014"/>
                    </a:cubicBezTo>
                    <a:cubicBezTo>
                      <a:pt x="235191" y="2149315"/>
                      <a:pt x="201104" y="2025757"/>
                      <a:pt x="222250" y="2120914"/>
                    </a:cubicBezTo>
                    <a:cubicBezTo>
                      <a:pt x="225775" y="2136779"/>
                      <a:pt x="237062" y="2157589"/>
                      <a:pt x="241300" y="2171714"/>
                    </a:cubicBezTo>
                    <a:cubicBezTo>
                      <a:pt x="244401" y="2182052"/>
                      <a:pt x="245309" y="2192928"/>
                      <a:pt x="247650" y="2203464"/>
                    </a:cubicBezTo>
                    <a:cubicBezTo>
                      <a:pt x="249543" y="2211983"/>
                      <a:pt x="251602" y="2220473"/>
                      <a:pt x="254000" y="2228864"/>
                    </a:cubicBezTo>
                    <a:cubicBezTo>
                      <a:pt x="255839" y="2235300"/>
                      <a:pt x="257357" y="2241927"/>
                      <a:pt x="260350" y="2247914"/>
                    </a:cubicBezTo>
                    <a:cubicBezTo>
                      <a:pt x="269191" y="2265595"/>
                      <a:pt x="278056" y="2271970"/>
                      <a:pt x="292100" y="2286014"/>
                    </a:cubicBezTo>
                    <a:cubicBezTo>
                      <a:pt x="294217" y="2298714"/>
                      <a:pt x="293498" y="2312229"/>
                      <a:pt x="298450" y="2324114"/>
                    </a:cubicBezTo>
                    <a:cubicBezTo>
                      <a:pt x="304321" y="2338203"/>
                      <a:pt x="319023" y="2347734"/>
                      <a:pt x="323850" y="2362214"/>
                    </a:cubicBezTo>
                    <a:cubicBezTo>
                      <a:pt x="325967" y="2368564"/>
                      <a:pt x="326487" y="2375695"/>
                      <a:pt x="330200" y="2381264"/>
                    </a:cubicBezTo>
                    <a:cubicBezTo>
                      <a:pt x="335181" y="2388736"/>
                      <a:pt x="343406" y="2393496"/>
                      <a:pt x="349250" y="2400314"/>
                    </a:cubicBezTo>
                    <a:cubicBezTo>
                      <a:pt x="356138" y="2408349"/>
                      <a:pt x="359494" y="2419843"/>
                      <a:pt x="368300" y="2425714"/>
                    </a:cubicBezTo>
                    <a:cubicBezTo>
                      <a:pt x="379439" y="2433140"/>
                      <a:pt x="393700" y="2434181"/>
                      <a:pt x="406400" y="2438414"/>
                    </a:cubicBezTo>
                    <a:lnTo>
                      <a:pt x="425450" y="2444764"/>
                    </a:lnTo>
                    <a:cubicBezTo>
                      <a:pt x="431800" y="2446881"/>
                      <a:pt x="438513" y="2448121"/>
                      <a:pt x="444500" y="2451114"/>
                    </a:cubicBezTo>
                    <a:lnTo>
                      <a:pt x="469900" y="2463814"/>
                    </a:lnTo>
                    <a:cubicBezTo>
                      <a:pt x="482600" y="2461697"/>
                      <a:pt x="496484" y="2463222"/>
                      <a:pt x="508000" y="2457464"/>
                    </a:cubicBezTo>
                    <a:cubicBezTo>
                      <a:pt x="514826" y="2454051"/>
                      <a:pt x="520319" y="2446036"/>
                      <a:pt x="520700" y="2438414"/>
                    </a:cubicBezTo>
                    <a:cubicBezTo>
                      <a:pt x="522500" y="2402413"/>
                      <a:pt x="516349" y="2366454"/>
                      <a:pt x="514350" y="2330464"/>
                    </a:cubicBezTo>
                    <a:cubicBezTo>
                      <a:pt x="512116" y="2290254"/>
                      <a:pt x="511089" y="2249968"/>
                      <a:pt x="508000" y="2209814"/>
                    </a:cubicBezTo>
                    <a:cubicBezTo>
                      <a:pt x="502814" y="2142399"/>
                      <a:pt x="505439" y="2186870"/>
                      <a:pt x="495300" y="2146314"/>
                    </a:cubicBezTo>
                    <a:cubicBezTo>
                      <a:pt x="492682" y="2135843"/>
                      <a:pt x="491568" y="2125035"/>
                      <a:pt x="488950" y="2114564"/>
                    </a:cubicBezTo>
                    <a:cubicBezTo>
                      <a:pt x="487327" y="2108070"/>
                      <a:pt x="484439" y="2101950"/>
                      <a:pt x="482600" y="2095514"/>
                    </a:cubicBezTo>
                    <a:cubicBezTo>
                      <a:pt x="466653" y="2039700"/>
                      <a:pt x="485125" y="2096739"/>
                      <a:pt x="469900" y="2051064"/>
                    </a:cubicBezTo>
                    <a:cubicBezTo>
                      <a:pt x="467403" y="2031089"/>
                      <a:pt x="460956" y="1977096"/>
                      <a:pt x="457200" y="1955814"/>
                    </a:cubicBezTo>
                    <a:cubicBezTo>
                      <a:pt x="453449" y="1934557"/>
                      <a:pt x="452517" y="1912356"/>
                      <a:pt x="444500" y="1892314"/>
                    </a:cubicBezTo>
                    <a:cubicBezTo>
                      <a:pt x="429314" y="1854349"/>
                      <a:pt x="435405" y="1871378"/>
                      <a:pt x="425450" y="1841514"/>
                    </a:cubicBezTo>
                    <a:cubicBezTo>
                      <a:pt x="423333" y="1818231"/>
                      <a:pt x="421832" y="1794883"/>
                      <a:pt x="419100" y="1771664"/>
                    </a:cubicBezTo>
                    <a:cubicBezTo>
                      <a:pt x="408961" y="1685483"/>
                      <a:pt x="415121" y="1789793"/>
                      <a:pt x="406400" y="1676414"/>
                    </a:cubicBezTo>
                    <a:cubicBezTo>
                      <a:pt x="403635" y="1640475"/>
                      <a:pt x="404712" y="1604207"/>
                      <a:pt x="400050" y="1568464"/>
                    </a:cubicBezTo>
                    <a:cubicBezTo>
                      <a:pt x="398319" y="1555189"/>
                      <a:pt x="390597" y="1543351"/>
                      <a:pt x="387350" y="1530364"/>
                    </a:cubicBezTo>
                    <a:cubicBezTo>
                      <a:pt x="385233" y="1521897"/>
                      <a:pt x="382712" y="1513522"/>
                      <a:pt x="381000" y="1504964"/>
                    </a:cubicBezTo>
                    <a:cubicBezTo>
                      <a:pt x="378475" y="1492339"/>
                      <a:pt x="377443" y="1479433"/>
                      <a:pt x="374650" y="1466864"/>
                    </a:cubicBezTo>
                    <a:cubicBezTo>
                      <a:pt x="361048" y="1405657"/>
                      <a:pt x="375780" y="1498478"/>
                      <a:pt x="361950" y="1422414"/>
                    </a:cubicBezTo>
                    <a:cubicBezTo>
                      <a:pt x="346782" y="1338988"/>
                      <a:pt x="363652" y="1410173"/>
                      <a:pt x="349250" y="1352564"/>
                    </a:cubicBezTo>
                    <a:cubicBezTo>
                      <a:pt x="347133" y="1327164"/>
                      <a:pt x="346061" y="1301655"/>
                      <a:pt x="342900" y="1276364"/>
                    </a:cubicBezTo>
                    <a:cubicBezTo>
                      <a:pt x="341818" y="1267704"/>
                      <a:pt x="337246" y="1259663"/>
                      <a:pt x="336550" y="1250964"/>
                    </a:cubicBezTo>
                    <a:cubicBezTo>
                      <a:pt x="333001" y="1206605"/>
                      <a:pt x="333371" y="1162001"/>
                      <a:pt x="330200" y="1117614"/>
                    </a:cubicBezTo>
                    <a:cubicBezTo>
                      <a:pt x="329134" y="1102685"/>
                      <a:pt x="325247" y="1088066"/>
                      <a:pt x="323850" y="1073164"/>
                    </a:cubicBezTo>
                    <a:cubicBezTo>
                      <a:pt x="318895" y="1020310"/>
                      <a:pt x="321561" y="966469"/>
                      <a:pt x="311150" y="914414"/>
                    </a:cubicBezTo>
                    <a:cubicBezTo>
                      <a:pt x="304299" y="880158"/>
                      <a:pt x="302951" y="876471"/>
                      <a:pt x="298450" y="838214"/>
                    </a:cubicBezTo>
                    <a:cubicBezTo>
                      <a:pt x="295965" y="817087"/>
                      <a:pt x="294911" y="795800"/>
                      <a:pt x="292100" y="774714"/>
                    </a:cubicBezTo>
                    <a:cubicBezTo>
                      <a:pt x="290674" y="764016"/>
                      <a:pt x="287524" y="753610"/>
                      <a:pt x="285750" y="742964"/>
                    </a:cubicBezTo>
                    <a:cubicBezTo>
                      <a:pt x="283289" y="728201"/>
                      <a:pt x="282001" y="713253"/>
                      <a:pt x="279400" y="698514"/>
                    </a:cubicBezTo>
                    <a:cubicBezTo>
                      <a:pt x="275649" y="677257"/>
                      <a:pt x="273526" y="655492"/>
                      <a:pt x="266700" y="635014"/>
                    </a:cubicBezTo>
                    <a:cubicBezTo>
                      <a:pt x="236519" y="544472"/>
                      <a:pt x="266844" y="638692"/>
                      <a:pt x="247650" y="571514"/>
                    </a:cubicBezTo>
                    <a:cubicBezTo>
                      <a:pt x="245811" y="565078"/>
                      <a:pt x="243139" y="558900"/>
                      <a:pt x="241300" y="552464"/>
                    </a:cubicBezTo>
                    <a:cubicBezTo>
                      <a:pt x="238902" y="544073"/>
                      <a:pt x="237348" y="535455"/>
                      <a:pt x="234950" y="527064"/>
                    </a:cubicBezTo>
                    <a:cubicBezTo>
                      <a:pt x="233111" y="520628"/>
                      <a:pt x="230052" y="514548"/>
                      <a:pt x="228600" y="508014"/>
                    </a:cubicBezTo>
                    <a:cubicBezTo>
                      <a:pt x="225807" y="495445"/>
                      <a:pt x="225043" y="482483"/>
                      <a:pt x="222250" y="469914"/>
                    </a:cubicBezTo>
                    <a:cubicBezTo>
                      <a:pt x="220798" y="463380"/>
                      <a:pt x="217661" y="457322"/>
                      <a:pt x="215900" y="450864"/>
                    </a:cubicBezTo>
                    <a:cubicBezTo>
                      <a:pt x="211307" y="434025"/>
                      <a:pt x="208720" y="416623"/>
                      <a:pt x="203200" y="400064"/>
                    </a:cubicBezTo>
                    <a:cubicBezTo>
                      <a:pt x="191061" y="363647"/>
                      <a:pt x="201994" y="399072"/>
                      <a:pt x="190500" y="349264"/>
                    </a:cubicBezTo>
                    <a:cubicBezTo>
                      <a:pt x="186575" y="332257"/>
                      <a:pt x="177800" y="298464"/>
                      <a:pt x="177800" y="298464"/>
                    </a:cubicBezTo>
                    <a:cubicBezTo>
                      <a:pt x="175683" y="262481"/>
                      <a:pt x="174324" y="226445"/>
                      <a:pt x="171450" y="190514"/>
                    </a:cubicBezTo>
                    <a:cubicBezTo>
                      <a:pt x="164498" y="103618"/>
                      <a:pt x="164259" y="175378"/>
                      <a:pt x="158750" y="76214"/>
                    </a:cubicBezTo>
                    <a:cubicBezTo>
                      <a:pt x="157811" y="59307"/>
                      <a:pt x="183091" y="1072"/>
                      <a:pt x="177800" y="14"/>
                    </a:cubicBezTo>
                    <a:close/>
                  </a:path>
                </a:pathLst>
              </a:custGeom>
              <a:noFill/>
              <a:ln w="3810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7A620E68-55B6-43E1-84D5-BC1AE9C59D04}"/>
                  </a:ext>
                </a:extLst>
              </p:cNvPr>
              <p:cNvCxnSpPr/>
              <p:nvPr/>
            </p:nvCxnSpPr>
            <p:spPr>
              <a:xfrm>
                <a:off x="5979211" y="3465286"/>
                <a:ext cx="1386789"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25106CD8-F7E1-4E08-BB7D-83739893AA27}"/>
                  </a:ext>
                </a:extLst>
              </p:cNvPr>
              <p:cNvSpPr txBox="1"/>
              <p:nvPr/>
            </p:nvSpPr>
            <p:spPr>
              <a:xfrm>
                <a:off x="5094514" y="3231634"/>
                <a:ext cx="1687286" cy="338554"/>
              </a:xfrm>
              <a:prstGeom prst="rect">
                <a:avLst/>
              </a:prstGeom>
              <a:solidFill>
                <a:schemeClr val="bg1"/>
              </a:solidFill>
              <a:ln>
                <a:solidFill>
                  <a:srgbClr val="FFC000"/>
                </a:solidFill>
              </a:ln>
            </p:spPr>
            <p:txBody>
              <a:bodyPr wrap="square" rtlCol="0">
                <a:spAutoFit/>
              </a:bodyPr>
              <a:lstStyle/>
              <a:p>
                <a:r>
                  <a:rPr lang="en-US" sz="1600" b="1" dirty="0" err="1">
                    <a:solidFill>
                      <a:schemeClr val="bg2"/>
                    </a:solidFill>
                    <a:latin typeface="Arial" panose="020B0604020202020204" pitchFamily="34" charset="0"/>
                    <a:cs typeface="Arial" panose="020B0604020202020204" pitchFamily="34" charset="0"/>
                  </a:rPr>
                  <a:t>Vastus</a:t>
                </a:r>
                <a:r>
                  <a:rPr lang="en-US" sz="1600" b="1" dirty="0">
                    <a:solidFill>
                      <a:schemeClr val="bg2"/>
                    </a:solidFill>
                    <a:latin typeface="Arial" panose="020B0604020202020204" pitchFamily="34" charset="0"/>
                    <a:cs typeface="Arial" panose="020B0604020202020204" pitchFamily="34" charset="0"/>
                  </a:rPr>
                  <a:t> </a:t>
                </a:r>
                <a:r>
                  <a:rPr lang="en-US" sz="1600" b="1" dirty="0" err="1">
                    <a:solidFill>
                      <a:schemeClr val="bg2"/>
                    </a:solidFill>
                    <a:latin typeface="Arial" panose="020B0604020202020204" pitchFamily="34" charset="0"/>
                    <a:cs typeface="Arial" panose="020B0604020202020204" pitchFamily="34" charset="0"/>
                  </a:rPr>
                  <a:t>lateralis</a:t>
                </a:r>
                <a:endParaRPr lang="en-US" sz="1600" b="1" dirty="0">
                  <a:solidFill>
                    <a:schemeClr val="bg2"/>
                  </a:solidFill>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7568498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CDE9-552E-4D0F-90ED-713D07A4F10C}"/>
              </a:ext>
            </a:extLst>
          </p:cNvPr>
          <p:cNvSpPr>
            <a:spLocks noGrp="1"/>
          </p:cNvSpPr>
          <p:nvPr>
            <p:ph type="title"/>
          </p:nvPr>
        </p:nvSpPr>
        <p:spPr/>
        <p:txBody>
          <a:bodyPr/>
          <a:lstStyle/>
          <a:p>
            <a:r>
              <a:rPr lang="en-US" dirty="0"/>
              <a:t>Individual muscle targeting</a:t>
            </a:r>
          </a:p>
        </p:txBody>
      </p:sp>
      <p:sp>
        <p:nvSpPr>
          <p:cNvPr id="3" name="Content Placeholder 2">
            <a:extLst>
              <a:ext uri="{FF2B5EF4-FFF2-40B4-BE49-F238E27FC236}">
                <a16:creationId xmlns:a16="http://schemas.microsoft.com/office/drawing/2014/main" id="{C56C0D55-298C-4CE6-BA2D-CDFE293498F5}"/>
              </a:ext>
            </a:extLst>
          </p:cNvPr>
          <p:cNvSpPr>
            <a:spLocks noGrp="1"/>
          </p:cNvSpPr>
          <p:nvPr>
            <p:ph idx="1"/>
          </p:nvPr>
        </p:nvSpPr>
        <p:spPr>
          <a:xfrm>
            <a:off x="375356" y="1836914"/>
            <a:ext cx="7297440" cy="4351338"/>
          </a:xfrm>
        </p:spPr>
        <p:txBody>
          <a:bodyPr>
            <a:normAutofit/>
          </a:bodyPr>
          <a:lstStyle/>
          <a:p>
            <a:r>
              <a:rPr lang="en-US" b="1" dirty="0"/>
              <a:t>Vastus lateralis</a:t>
            </a:r>
          </a:p>
          <a:p>
            <a:pPr marL="457200" lvl="1" indent="0">
              <a:buNone/>
            </a:pPr>
            <a:endParaRPr lang="en-US" sz="1200" b="1" dirty="0"/>
          </a:p>
          <a:p>
            <a:r>
              <a:rPr lang="en-US" b="1" dirty="0" err="1"/>
              <a:t>Zebis</a:t>
            </a:r>
            <a:r>
              <a:rPr lang="en-US" b="1" dirty="0"/>
              <a:t> (2009)</a:t>
            </a:r>
            <a:endParaRPr lang="en-US" sz="2000" b="1" dirty="0"/>
          </a:p>
          <a:p>
            <a:endParaRPr lang="en-US" b="1" dirty="0">
              <a:solidFill>
                <a:schemeClr val="tx1"/>
              </a:solidFill>
            </a:endParaRPr>
          </a:p>
          <a:p>
            <a:r>
              <a:rPr lang="en-US" b="1" dirty="0">
                <a:solidFill>
                  <a:srgbClr val="FFC000"/>
                </a:solidFill>
              </a:rPr>
              <a:t>Continue to consider that all quad muscles load the ACL the same, or focus specifically on the vastus lateralis?</a:t>
            </a:r>
            <a:endParaRPr lang="en-US" sz="2000" b="1" dirty="0">
              <a:solidFill>
                <a:srgbClr val="FFC000"/>
              </a:solidFill>
            </a:endParaRPr>
          </a:p>
          <a:p>
            <a:endParaRPr lang="en-US" b="1" dirty="0"/>
          </a:p>
          <a:p>
            <a:pPr lvl="1"/>
            <a:endParaRPr lang="en-US" b="1" dirty="0"/>
          </a:p>
          <a:p>
            <a:endParaRPr lang="en-US" b="1" dirty="0"/>
          </a:p>
          <a:p>
            <a:pPr marL="0" indent="0">
              <a:buNone/>
            </a:pPr>
            <a:endParaRPr lang="en-US" b="1" dirty="0"/>
          </a:p>
          <a:p>
            <a:pPr lvl="1"/>
            <a:endParaRPr lang="en-US" dirty="0"/>
          </a:p>
          <a:p>
            <a:pPr marL="457200" lvl="1" indent="0">
              <a:buNone/>
            </a:pPr>
            <a:endParaRPr lang="en-US" dirty="0"/>
          </a:p>
        </p:txBody>
      </p:sp>
      <p:grpSp>
        <p:nvGrpSpPr>
          <p:cNvPr id="6" name="Group 5">
            <a:extLst>
              <a:ext uri="{FF2B5EF4-FFF2-40B4-BE49-F238E27FC236}">
                <a16:creationId xmlns:a16="http://schemas.microsoft.com/office/drawing/2014/main" id="{E84D468C-710E-4487-AFCF-E36E7D3054CF}"/>
              </a:ext>
            </a:extLst>
          </p:cNvPr>
          <p:cNvGrpSpPr/>
          <p:nvPr/>
        </p:nvGrpSpPr>
        <p:grpSpPr>
          <a:xfrm>
            <a:off x="8047446" y="1185816"/>
            <a:ext cx="3592286" cy="4798106"/>
            <a:chOff x="5094514" y="1328056"/>
            <a:chExt cx="3592286" cy="4798106"/>
          </a:xfrm>
        </p:grpSpPr>
        <p:pic>
          <p:nvPicPr>
            <p:cNvPr id="7" name="Picture 6">
              <a:extLst>
                <a:ext uri="{FF2B5EF4-FFF2-40B4-BE49-F238E27FC236}">
                  <a16:creationId xmlns:a16="http://schemas.microsoft.com/office/drawing/2014/main" id="{864929FB-72FC-457A-B2C5-42B7CB5473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9222" y="1328056"/>
              <a:ext cx="3027578" cy="4798106"/>
            </a:xfrm>
            <a:prstGeom prst="rect">
              <a:avLst/>
            </a:prstGeom>
          </p:spPr>
        </p:pic>
        <p:grpSp>
          <p:nvGrpSpPr>
            <p:cNvPr id="8" name="Group 7">
              <a:extLst>
                <a:ext uri="{FF2B5EF4-FFF2-40B4-BE49-F238E27FC236}">
                  <a16:creationId xmlns:a16="http://schemas.microsoft.com/office/drawing/2014/main" id="{4D47C898-337F-405C-A643-C8042B891A11}"/>
                </a:ext>
              </a:extLst>
            </p:cNvPr>
            <p:cNvGrpSpPr/>
            <p:nvPr/>
          </p:nvGrpSpPr>
          <p:grpSpPr>
            <a:xfrm>
              <a:off x="5094514" y="2432036"/>
              <a:ext cx="2582961" cy="2463814"/>
              <a:chOff x="5094514" y="2432036"/>
              <a:chExt cx="2582961" cy="2463814"/>
            </a:xfrm>
          </p:grpSpPr>
          <p:sp>
            <p:nvSpPr>
              <p:cNvPr id="9" name="Freeform 14">
                <a:extLst>
                  <a:ext uri="{FF2B5EF4-FFF2-40B4-BE49-F238E27FC236}">
                    <a16:creationId xmlns:a16="http://schemas.microsoft.com/office/drawing/2014/main" id="{C19E85B0-442D-409C-9597-B899AC5EDB1A}"/>
                  </a:ext>
                </a:extLst>
              </p:cNvPr>
              <p:cNvSpPr/>
              <p:nvPr/>
            </p:nvSpPr>
            <p:spPr>
              <a:xfrm>
                <a:off x="7156450" y="2432036"/>
                <a:ext cx="521025" cy="2463814"/>
              </a:xfrm>
              <a:custGeom>
                <a:avLst/>
                <a:gdLst>
                  <a:gd name="connsiteX0" fmla="*/ 177800 w 521025"/>
                  <a:gd name="connsiteY0" fmla="*/ 14 h 2463814"/>
                  <a:gd name="connsiteX1" fmla="*/ 127000 w 521025"/>
                  <a:gd name="connsiteY1" fmla="*/ 69864 h 2463814"/>
                  <a:gd name="connsiteX2" fmla="*/ 101600 w 521025"/>
                  <a:gd name="connsiteY2" fmla="*/ 114314 h 2463814"/>
                  <a:gd name="connsiteX3" fmla="*/ 95250 w 521025"/>
                  <a:gd name="connsiteY3" fmla="*/ 133364 h 2463814"/>
                  <a:gd name="connsiteX4" fmla="*/ 88900 w 521025"/>
                  <a:gd name="connsiteY4" fmla="*/ 158764 h 2463814"/>
                  <a:gd name="connsiteX5" fmla="*/ 63500 w 521025"/>
                  <a:gd name="connsiteY5" fmla="*/ 203214 h 2463814"/>
                  <a:gd name="connsiteX6" fmla="*/ 50800 w 521025"/>
                  <a:gd name="connsiteY6" fmla="*/ 241314 h 2463814"/>
                  <a:gd name="connsiteX7" fmla="*/ 38100 w 521025"/>
                  <a:gd name="connsiteY7" fmla="*/ 260364 h 2463814"/>
                  <a:gd name="connsiteX8" fmla="*/ 25400 w 521025"/>
                  <a:gd name="connsiteY8" fmla="*/ 298464 h 2463814"/>
                  <a:gd name="connsiteX9" fmla="*/ 19050 w 521025"/>
                  <a:gd name="connsiteY9" fmla="*/ 317514 h 2463814"/>
                  <a:gd name="connsiteX10" fmla="*/ 12700 w 521025"/>
                  <a:gd name="connsiteY10" fmla="*/ 368314 h 2463814"/>
                  <a:gd name="connsiteX11" fmla="*/ 0 w 521025"/>
                  <a:gd name="connsiteY11" fmla="*/ 565164 h 2463814"/>
                  <a:gd name="connsiteX12" fmla="*/ 12700 w 521025"/>
                  <a:gd name="connsiteY12" fmla="*/ 857264 h 2463814"/>
                  <a:gd name="connsiteX13" fmla="*/ 19050 w 521025"/>
                  <a:gd name="connsiteY13" fmla="*/ 895364 h 2463814"/>
                  <a:gd name="connsiteX14" fmla="*/ 38100 w 521025"/>
                  <a:gd name="connsiteY14" fmla="*/ 946164 h 2463814"/>
                  <a:gd name="connsiteX15" fmla="*/ 50800 w 521025"/>
                  <a:gd name="connsiteY15" fmla="*/ 965214 h 2463814"/>
                  <a:gd name="connsiteX16" fmla="*/ 57150 w 521025"/>
                  <a:gd name="connsiteY16" fmla="*/ 1003314 h 2463814"/>
                  <a:gd name="connsiteX17" fmla="*/ 63500 w 521025"/>
                  <a:gd name="connsiteY17" fmla="*/ 1028714 h 2463814"/>
                  <a:gd name="connsiteX18" fmla="*/ 69850 w 521025"/>
                  <a:gd name="connsiteY18" fmla="*/ 1092214 h 2463814"/>
                  <a:gd name="connsiteX19" fmla="*/ 76200 w 521025"/>
                  <a:gd name="connsiteY19" fmla="*/ 1263664 h 2463814"/>
                  <a:gd name="connsiteX20" fmla="*/ 82550 w 521025"/>
                  <a:gd name="connsiteY20" fmla="*/ 1282714 h 2463814"/>
                  <a:gd name="connsiteX21" fmla="*/ 88900 w 521025"/>
                  <a:gd name="connsiteY21" fmla="*/ 1352564 h 2463814"/>
                  <a:gd name="connsiteX22" fmla="*/ 95250 w 521025"/>
                  <a:gd name="connsiteY22" fmla="*/ 1543064 h 2463814"/>
                  <a:gd name="connsiteX23" fmla="*/ 101600 w 521025"/>
                  <a:gd name="connsiteY23" fmla="*/ 1562114 h 2463814"/>
                  <a:gd name="connsiteX24" fmla="*/ 114300 w 521025"/>
                  <a:gd name="connsiteY24" fmla="*/ 1689114 h 2463814"/>
                  <a:gd name="connsiteX25" fmla="*/ 127000 w 521025"/>
                  <a:gd name="connsiteY25" fmla="*/ 1727214 h 2463814"/>
                  <a:gd name="connsiteX26" fmla="*/ 139700 w 521025"/>
                  <a:gd name="connsiteY26" fmla="*/ 1771664 h 2463814"/>
                  <a:gd name="connsiteX27" fmla="*/ 146050 w 521025"/>
                  <a:gd name="connsiteY27" fmla="*/ 1816114 h 2463814"/>
                  <a:gd name="connsiteX28" fmla="*/ 158750 w 521025"/>
                  <a:gd name="connsiteY28" fmla="*/ 1854214 h 2463814"/>
                  <a:gd name="connsiteX29" fmla="*/ 171450 w 521025"/>
                  <a:gd name="connsiteY29" fmla="*/ 1892314 h 2463814"/>
                  <a:gd name="connsiteX30" fmla="*/ 184150 w 521025"/>
                  <a:gd name="connsiteY30" fmla="*/ 1955814 h 2463814"/>
                  <a:gd name="connsiteX31" fmla="*/ 190500 w 521025"/>
                  <a:gd name="connsiteY31" fmla="*/ 1974864 h 2463814"/>
                  <a:gd name="connsiteX32" fmla="*/ 196850 w 521025"/>
                  <a:gd name="connsiteY32" fmla="*/ 2012964 h 2463814"/>
                  <a:gd name="connsiteX33" fmla="*/ 203200 w 521025"/>
                  <a:gd name="connsiteY33" fmla="*/ 2032014 h 2463814"/>
                  <a:gd name="connsiteX34" fmla="*/ 222250 w 521025"/>
                  <a:gd name="connsiteY34" fmla="*/ 2120914 h 2463814"/>
                  <a:gd name="connsiteX35" fmla="*/ 241300 w 521025"/>
                  <a:gd name="connsiteY35" fmla="*/ 2171714 h 2463814"/>
                  <a:gd name="connsiteX36" fmla="*/ 247650 w 521025"/>
                  <a:gd name="connsiteY36" fmla="*/ 2203464 h 2463814"/>
                  <a:gd name="connsiteX37" fmla="*/ 254000 w 521025"/>
                  <a:gd name="connsiteY37" fmla="*/ 2228864 h 2463814"/>
                  <a:gd name="connsiteX38" fmla="*/ 260350 w 521025"/>
                  <a:gd name="connsiteY38" fmla="*/ 2247914 h 2463814"/>
                  <a:gd name="connsiteX39" fmla="*/ 292100 w 521025"/>
                  <a:gd name="connsiteY39" fmla="*/ 2286014 h 2463814"/>
                  <a:gd name="connsiteX40" fmla="*/ 298450 w 521025"/>
                  <a:gd name="connsiteY40" fmla="*/ 2324114 h 2463814"/>
                  <a:gd name="connsiteX41" fmla="*/ 323850 w 521025"/>
                  <a:gd name="connsiteY41" fmla="*/ 2362214 h 2463814"/>
                  <a:gd name="connsiteX42" fmla="*/ 330200 w 521025"/>
                  <a:gd name="connsiteY42" fmla="*/ 2381264 h 2463814"/>
                  <a:gd name="connsiteX43" fmla="*/ 349250 w 521025"/>
                  <a:gd name="connsiteY43" fmla="*/ 2400314 h 2463814"/>
                  <a:gd name="connsiteX44" fmla="*/ 368300 w 521025"/>
                  <a:gd name="connsiteY44" fmla="*/ 2425714 h 2463814"/>
                  <a:gd name="connsiteX45" fmla="*/ 406400 w 521025"/>
                  <a:gd name="connsiteY45" fmla="*/ 2438414 h 2463814"/>
                  <a:gd name="connsiteX46" fmla="*/ 425450 w 521025"/>
                  <a:gd name="connsiteY46" fmla="*/ 2444764 h 2463814"/>
                  <a:gd name="connsiteX47" fmla="*/ 444500 w 521025"/>
                  <a:gd name="connsiteY47" fmla="*/ 2451114 h 2463814"/>
                  <a:gd name="connsiteX48" fmla="*/ 469900 w 521025"/>
                  <a:gd name="connsiteY48" fmla="*/ 2463814 h 2463814"/>
                  <a:gd name="connsiteX49" fmla="*/ 508000 w 521025"/>
                  <a:gd name="connsiteY49" fmla="*/ 2457464 h 2463814"/>
                  <a:gd name="connsiteX50" fmla="*/ 520700 w 521025"/>
                  <a:gd name="connsiteY50" fmla="*/ 2438414 h 2463814"/>
                  <a:gd name="connsiteX51" fmla="*/ 514350 w 521025"/>
                  <a:gd name="connsiteY51" fmla="*/ 2330464 h 2463814"/>
                  <a:gd name="connsiteX52" fmla="*/ 508000 w 521025"/>
                  <a:gd name="connsiteY52" fmla="*/ 2209814 h 2463814"/>
                  <a:gd name="connsiteX53" fmla="*/ 495300 w 521025"/>
                  <a:gd name="connsiteY53" fmla="*/ 2146314 h 2463814"/>
                  <a:gd name="connsiteX54" fmla="*/ 488950 w 521025"/>
                  <a:gd name="connsiteY54" fmla="*/ 2114564 h 2463814"/>
                  <a:gd name="connsiteX55" fmla="*/ 482600 w 521025"/>
                  <a:gd name="connsiteY55" fmla="*/ 2095514 h 2463814"/>
                  <a:gd name="connsiteX56" fmla="*/ 469900 w 521025"/>
                  <a:gd name="connsiteY56" fmla="*/ 2051064 h 2463814"/>
                  <a:gd name="connsiteX57" fmla="*/ 457200 w 521025"/>
                  <a:gd name="connsiteY57" fmla="*/ 1955814 h 2463814"/>
                  <a:gd name="connsiteX58" fmla="*/ 444500 w 521025"/>
                  <a:gd name="connsiteY58" fmla="*/ 1892314 h 2463814"/>
                  <a:gd name="connsiteX59" fmla="*/ 425450 w 521025"/>
                  <a:gd name="connsiteY59" fmla="*/ 1841514 h 2463814"/>
                  <a:gd name="connsiteX60" fmla="*/ 419100 w 521025"/>
                  <a:gd name="connsiteY60" fmla="*/ 1771664 h 2463814"/>
                  <a:gd name="connsiteX61" fmla="*/ 406400 w 521025"/>
                  <a:gd name="connsiteY61" fmla="*/ 1676414 h 2463814"/>
                  <a:gd name="connsiteX62" fmla="*/ 400050 w 521025"/>
                  <a:gd name="connsiteY62" fmla="*/ 1568464 h 2463814"/>
                  <a:gd name="connsiteX63" fmla="*/ 387350 w 521025"/>
                  <a:gd name="connsiteY63" fmla="*/ 1530364 h 2463814"/>
                  <a:gd name="connsiteX64" fmla="*/ 381000 w 521025"/>
                  <a:gd name="connsiteY64" fmla="*/ 1504964 h 2463814"/>
                  <a:gd name="connsiteX65" fmla="*/ 374650 w 521025"/>
                  <a:gd name="connsiteY65" fmla="*/ 1466864 h 2463814"/>
                  <a:gd name="connsiteX66" fmla="*/ 361950 w 521025"/>
                  <a:gd name="connsiteY66" fmla="*/ 1422414 h 2463814"/>
                  <a:gd name="connsiteX67" fmla="*/ 349250 w 521025"/>
                  <a:gd name="connsiteY67" fmla="*/ 1352564 h 2463814"/>
                  <a:gd name="connsiteX68" fmla="*/ 342900 w 521025"/>
                  <a:gd name="connsiteY68" fmla="*/ 1276364 h 2463814"/>
                  <a:gd name="connsiteX69" fmla="*/ 336550 w 521025"/>
                  <a:gd name="connsiteY69" fmla="*/ 1250964 h 2463814"/>
                  <a:gd name="connsiteX70" fmla="*/ 330200 w 521025"/>
                  <a:gd name="connsiteY70" fmla="*/ 1117614 h 2463814"/>
                  <a:gd name="connsiteX71" fmla="*/ 323850 w 521025"/>
                  <a:gd name="connsiteY71" fmla="*/ 1073164 h 2463814"/>
                  <a:gd name="connsiteX72" fmla="*/ 311150 w 521025"/>
                  <a:gd name="connsiteY72" fmla="*/ 914414 h 2463814"/>
                  <a:gd name="connsiteX73" fmla="*/ 298450 w 521025"/>
                  <a:gd name="connsiteY73" fmla="*/ 838214 h 2463814"/>
                  <a:gd name="connsiteX74" fmla="*/ 292100 w 521025"/>
                  <a:gd name="connsiteY74" fmla="*/ 774714 h 2463814"/>
                  <a:gd name="connsiteX75" fmla="*/ 285750 w 521025"/>
                  <a:gd name="connsiteY75" fmla="*/ 742964 h 2463814"/>
                  <a:gd name="connsiteX76" fmla="*/ 279400 w 521025"/>
                  <a:gd name="connsiteY76" fmla="*/ 698514 h 2463814"/>
                  <a:gd name="connsiteX77" fmla="*/ 266700 w 521025"/>
                  <a:gd name="connsiteY77" fmla="*/ 635014 h 2463814"/>
                  <a:gd name="connsiteX78" fmla="*/ 247650 w 521025"/>
                  <a:gd name="connsiteY78" fmla="*/ 571514 h 2463814"/>
                  <a:gd name="connsiteX79" fmla="*/ 241300 w 521025"/>
                  <a:gd name="connsiteY79" fmla="*/ 552464 h 2463814"/>
                  <a:gd name="connsiteX80" fmla="*/ 234950 w 521025"/>
                  <a:gd name="connsiteY80" fmla="*/ 527064 h 2463814"/>
                  <a:gd name="connsiteX81" fmla="*/ 228600 w 521025"/>
                  <a:gd name="connsiteY81" fmla="*/ 508014 h 2463814"/>
                  <a:gd name="connsiteX82" fmla="*/ 222250 w 521025"/>
                  <a:gd name="connsiteY82" fmla="*/ 469914 h 2463814"/>
                  <a:gd name="connsiteX83" fmla="*/ 215900 w 521025"/>
                  <a:gd name="connsiteY83" fmla="*/ 450864 h 2463814"/>
                  <a:gd name="connsiteX84" fmla="*/ 203200 w 521025"/>
                  <a:gd name="connsiteY84" fmla="*/ 400064 h 2463814"/>
                  <a:gd name="connsiteX85" fmla="*/ 190500 w 521025"/>
                  <a:gd name="connsiteY85" fmla="*/ 349264 h 2463814"/>
                  <a:gd name="connsiteX86" fmla="*/ 177800 w 521025"/>
                  <a:gd name="connsiteY86" fmla="*/ 298464 h 2463814"/>
                  <a:gd name="connsiteX87" fmla="*/ 171450 w 521025"/>
                  <a:gd name="connsiteY87" fmla="*/ 190514 h 2463814"/>
                  <a:gd name="connsiteX88" fmla="*/ 158750 w 521025"/>
                  <a:gd name="connsiteY88" fmla="*/ 76214 h 2463814"/>
                  <a:gd name="connsiteX89" fmla="*/ 177800 w 521025"/>
                  <a:gd name="connsiteY89" fmla="*/ 14 h 246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21025" h="2463814">
                    <a:moveTo>
                      <a:pt x="177800" y="14"/>
                    </a:moveTo>
                    <a:cubicBezTo>
                      <a:pt x="172509" y="-1044"/>
                      <a:pt x="131703" y="55756"/>
                      <a:pt x="127000" y="69864"/>
                    </a:cubicBezTo>
                    <a:cubicBezTo>
                      <a:pt x="117303" y="98954"/>
                      <a:pt x="124666" y="83559"/>
                      <a:pt x="101600" y="114314"/>
                    </a:cubicBezTo>
                    <a:cubicBezTo>
                      <a:pt x="99483" y="120664"/>
                      <a:pt x="97089" y="126928"/>
                      <a:pt x="95250" y="133364"/>
                    </a:cubicBezTo>
                    <a:cubicBezTo>
                      <a:pt x="92852" y="141755"/>
                      <a:pt x="91964" y="150592"/>
                      <a:pt x="88900" y="158764"/>
                    </a:cubicBezTo>
                    <a:cubicBezTo>
                      <a:pt x="58490" y="239856"/>
                      <a:pt x="92977" y="136891"/>
                      <a:pt x="63500" y="203214"/>
                    </a:cubicBezTo>
                    <a:cubicBezTo>
                      <a:pt x="58063" y="215447"/>
                      <a:pt x="58226" y="230175"/>
                      <a:pt x="50800" y="241314"/>
                    </a:cubicBezTo>
                    <a:cubicBezTo>
                      <a:pt x="46567" y="247664"/>
                      <a:pt x="41200" y="253390"/>
                      <a:pt x="38100" y="260364"/>
                    </a:cubicBezTo>
                    <a:cubicBezTo>
                      <a:pt x="32663" y="272597"/>
                      <a:pt x="29633" y="285764"/>
                      <a:pt x="25400" y="298464"/>
                    </a:cubicBezTo>
                    <a:lnTo>
                      <a:pt x="19050" y="317514"/>
                    </a:lnTo>
                    <a:cubicBezTo>
                      <a:pt x="16933" y="334447"/>
                      <a:pt x="13647" y="351275"/>
                      <a:pt x="12700" y="368314"/>
                    </a:cubicBezTo>
                    <a:cubicBezTo>
                      <a:pt x="1718" y="565981"/>
                      <a:pt x="25599" y="488366"/>
                      <a:pt x="0" y="565164"/>
                    </a:cubicBezTo>
                    <a:cubicBezTo>
                      <a:pt x="9261" y="944871"/>
                      <a:pt x="-11004" y="726893"/>
                      <a:pt x="12700" y="857264"/>
                    </a:cubicBezTo>
                    <a:cubicBezTo>
                      <a:pt x="15003" y="869932"/>
                      <a:pt x="16257" y="882795"/>
                      <a:pt x="19050" y="895364"/>
                    </a:cubicBezTo>
                    <a:cubicBezTo>
                      <a:pt x="21248" y="905256"/>
                      <a:pt x="36122" y="942209"/>
                      <a:pt x="38100" y="946164"/>
                    </a:cubicBezTo>
                    <a:cubicBezTo>
                      <a:pt x="41513" y="952990"/>
                      <a:pt x="46567" y="958864"/>
                      <a:pt x="50800" y="965214"/>
                    </a:cubicBezTo>
                    <a:cubicBezTo>
                      <a:pt x="52917" y="977914"/>
                      <a:pt x="54625" y="990689"/>
                      <a:pt x="57150" y="1003314"/>
                    </a:cubicBezTo>
                    <a:cubicBezTo>
                      <a:pt x="58862" y="1011872"/>
                      <a:pt x="62266" y="1020074"/>
                      <a:pt x="63500" y="1028714"/>
                    </a:cubicBezTo>
                    <a:cubicBezTo>
                      <a:pt x="66508" y="1049772"/>
                      <a:pt x="67733" y="1071047"/>
                      <a:pt x="69850" y="1092214"/>
                    </a:cubicBezTo>
                    <a:cubicBezTo>
                      <a:pt x="71967" y="1149364"/>
                      <a:pt x="72396" y="1206601"/>
                      <a:pt x="76200" y="1263664"/>
                    </a:cubicBezTo>
                    <a:cubicBezTo>
                      <a:pt x="76645" y="1270343"/>
                      <a:pt x="81603" y="1276088"/>
                      <a:pt x="82550" y="1282714"/>
                    </a:cubicBezTo>
                    <a:cubicBezTo>
                      <a:pt x="85856" y="1305858"/>
                      <a:pt x="86783" y="1329281"/>
                      <a:pt x="88900" y="1352564"/>
                    </a:cubicBezTo>
                    <a:cubicBezTo>
                      <a:pt x="91017" y="1416064"/>
                      <a:pt x="91406" y="1479645"/>
                      <a:pt x="95250" y="1543064"/>
                    </a:cubicBezTo>
                    <a:cubicBezTo>
                      <a:pt x="95655" y="1549745"/>
                      <a:pt x="100734" y="1555477"/>
                      <a:pt x="101600" y="1562114"/>
                    </a:cubicBezTo>
                    <a:cubicBezTo>
                      <a:pt x="107103" y="1604301"/>
                      <a:pt x="100846" y="1648753"/>
                      <a:pt x="114300" y="1689114"/>
                    </a:cubicBezTo>
                    <a:lnTo>
                      <a:pt x="127000" y="1727214"/>
                    </a:lnTo>
                    <a:cubicBezTo>
                      <a:pt x="132441" y="1743536"/>
                      <a:pt x="136511" y="1754122"/>
                      <a:pt x="139700" y="1771664"/>
                    </a:cubicBezTo>
                    <a:cubicBezTo>
                      <a:pt x="142377" y="1786390"/>
                      <a:pt x="142685" y="1801530"/>
                      <a:pt x="146050" y="1816114"/>
                    </a:cubicBezTo>
                    <a:cubicBezTo>
                      <a:pt x="149060" y="1829158"/>
                      <a:pt x="154517" y="1841514"/>
                      <a:pt x="158750" y="1854214"/>
                    </a:cubicBezTo>
                    <a:cubicBezTo>
                      <a:pt x="162983" y="1866914"/>
                      <a:pt x="169249" y="1879109"/>
                      <a:pt x="171450" y="1892314"/>
                    </a:cubicBezTo>
                    <a:cubicBezTo>
                      <a:pt x="176440" y="1922253"/>
                      <a:pt x="176572" y="1929290"/>
                      <a:pt x="184150" y="1955814"/>
                    </a:cubicBezTo>
                    <a:cubicBezTo>
                      <a:pt x="185989" y="1962250"/>
                      <a:pt x="189048" y="1968330"/>
                      <a:pt x="190500" y="1974864"/>
                    </a:cubicBezTo>
                    <a:cubicBezTo>
                      <a:pt x="193293" y="1987433"/>
                      <a:pt x="194057" y="2000395"/>
                      <a:pt x="196850" y="2012964"/>
                    </a:cubicBezTo>
                    <a:cubicBezTo>
                      <a:pt x="198302" y="2019498"/>
                      <a:pt x="201439" y="2025556"/>
                      <a:pt x="203200" y="2032014"/>
                    </a:cubicBezTo>
                    <a:cubicBezTo>
                      <a:pt x="235191" y="2149315"/>
                      <a:pt x="201104" y="2025757"/>
                      <a:pt x="222250" y="2120914"/>
                    </a:cubicBezTo>
                    <a:cubicBezTo>
                      <a:pt x="225775" y="2136779"/>
                      <a:pt x="237062" y="2157589"/>
                      <a:pt x="241300" y="2171714"/>
                    </a:cubicBezTo>
                    <a:cubicBezTo>
                      <a:pt x="244401" y="2182052"/>
                      <a:pt x="245309" y="2192928"/>
                      <a:pt x="247650" y="2203464"/>
                    </a:cubicBezTo>
                    <a:cubicBezTo>
                      <a:pt x="249543" y="2211983"/>
                      <a:pt x="251602" y="2220473"/>
                      <a:pt x="254000" y="2228864"/>
                    </a:cubicBezTo>
                    <a:cubicBezTo>
                      <a:pt x="255839" y="2235300"/>
                      <a:pt x="257357" y="2241927"/>
                      <a:pt x="260350" y="2247914"/>
                    </a:cubicBezTo>
                    <a:cubicBezTo>
                      <a:pt x="269191" y="2265595"/>
                      <a:pt x="278056" y="2271970"/>
                      <a:pt x="292100" y="2286014"/>
                    </a:cubicBezTo>
                    <a:cubicBezTo>
                      <a:pt x="294217" y="2298714"/>
                      <a:pt x="293498" y="2312229"/>
                      <a:pt x="298450" y="2324114"/>
                    </a:cubicBezTo>
                    <a:cubicBezTo>
                      <a:pt x="304321" y="2338203"/>
                      <a:pt x="319023" y="2347734"/>
                      <a:pt x="323850" y="2362214"/>
                    </a:cubicBezTo>
                    <a:cubicBezTo>
                      <a:pt x="325967" y="2368564"/>
                      <a:pt x="326487" y="2375695"/>
                      <a:pt x="330200" y="2381264"/>
                    </a:cubicBezTo>
                    <a:cubicBezTo>
                      <a:pt x="335181" y="2388736"/>
                      <a:pt x="343406" y="2393496"/>
                      <a:pt x="349250" y="2400314"/>
                    </a:cubicBezTo>
                    <a:cubicBezTo>
                      <a:pt x="356138" y="2408349"/>
                      <a:pt x="359494" y="2419843"/>
                      <a:pt x="368300" y="2425714"/>
                    </a:cubicBezTo>
                    <a:cubicBezTo>
                      <a:pt x="379439" y="2433140"/>
                      <a:pt x="393700" y="2434181"/>
                      <a:pt x="406400" y="2438414"/>
                    </a:cubicBezTo>
                    <a:lnTo>
                      <a:pt x="425450" y="2444764"/>
                    </a:lnTo>
                    <a:cubicBezTo>
                      <a:pt x="431800" y="2446881"/>
                      <a:pt x="438513" y="2448121"/>
                      <a:pt x="444500" y="2451114"/>
                    </a:cubicBezTo>
                    <a:lnTo>
                      <a:pt x="469900" y="2463814"/>
                    </a:lnTo>
                    <a:cubicBezTo>
                      <a:pt x="482600" y="2461697"/>
                      <a:pt x="496484" y="2463222"/>
                      <a:pt x="508000" y="2457464"/>
                    </a:cubicBezTo>
                    <a:cubicBezTo>
                      <a:pt x="514826" y="2454051"/>
                      <a:pt x="520319" y="2446036"/>
                      <a:pt x="520700" y="2438414"/>
                    </a:cubicBezTo>
                    <a:cubicBezTo>
                      <a:pt x="522500" y="2402413"/>
                      <a:pt x="516349" y="2366454"/>
                      <a:pt x="514350" y="2330464"/>
                    </a:cubicBezTo>
                    <a:cubicBezTo>
                      <a:pt x="512116" y="2290254"/>
                      <a:pt x="511089" y="2249968"/>
                      <a:pt x="508000" y="2209814"/>
                    </a:cubicBezTo>
                    <a:cubicBezTo>
                      <a:pt x="502814" y="2142399"/>
                      <a:pt x="505439" y="2186870"/>
                      <a:pt x="495300" y="2146314"/>
                    </a:cubicBezTo>
                    <a:cubicBezTo>
                      <a:pt x="492682" y="2135843"/>
                      <a:pt x="491568" y="2125035"/>
                      <a:pt x="488950" y="2114564"/>
                    </a:cubicBezTo>
                    <a:cubicBezTo>
                      <a:pt x="487327" y="2108070"/>
                      <a:pt x="484439" y="2101950"/>
                      <a:pt x="482600" y="2095514"/>
                    </a:cubicBezTo>
                    <a:cubicBezTo>
                      <a:pt x="466653" y="2039700"/>
                      <a:pt x="485125" y="2096739"/>
                      <a:pt x="469900" y="2051064"/>
                    </a:cubicBezTo>
                    <a:cubicBezTo>
                      <a:pt x="467403" y="2031089"/>
                      <a:pt x="460956" y="1977096"/>
                      <a:pt x="457200" y="1955814"/>
                    </a:cubicBezTo>
                    <a:cubicBezTo>
                      <a:pt x="453449" y="1934557"/>
                      <a:pt x="452517" y="1912356"/>
                      <a:pt x="444500" y="1892314"/>
                    </a:cubicBezTo>
                    <a:cubicBezTo>
                      <a:pt x="429314" y="1854349"/>
                      <a:pt x="435405" y="1871378"/>
                      <a:pt x="425450" y="1841514"/>
                    </a:cubicBezTo>
                    <a:cubicBezTo>
                      <a:pt x="423333" y="1818231"/>
                      <a:pt x="421832" y="1794883"/>
                      <a:pt x="419100" y="1771664"/>
                    </a:cubicBezTo>
                    <a:cubicBezTo>
                      <a:pt x="408961" y="1685483"/>
                      <a:pt x="415121" y="1789793"/>
                      <a:pt x="406400" y="1676414"/>
                    </a:cubicBezTo>
                    <a:cubicBezTo>
                      <a:pt x="403635" y="1640475"/>
                      <a:pt x="404712" y="1604207"/>
                      <a:pt x="400050" y="1568464"/>
                    </a:cubicBezTo>
                    <a:cubicBezTo>
                      <a:pt x="398319" y="1555189"/>
                      <a:pt x="390597" y="1543351"/>
                      <a:pt x="387350" y="1530364"/>
                    </a:cubicBezTo>
                    <a:cubicBezTo>
                      <a:pt x="385233" y="1521897"/>
                      <a:pt x="382712" y="1513522"/>
                      <a:pt x="381000" y="1504964"/>
                    </a:cubicBezTo>
                    <a:cubicBezTo>
                      <a:pt x="378475" y="1492339"/>
                      <a:pt x="377443" y="1479433"/>
                      <a:pt x="374650" y="1466864"/>
                    </a:cubicBezTo>
                    <a:cubicBezTo>
                      <a:pt x="361048" y="1405657"/>
                      <a:pt x="375780" y="1498478"/>
                      <a:pt x="361950" y="1422414"/>
                    </a:cubicBezTo>
                    <a:cubicBezTo>
                      <a:pt x="346782" y="1338988"/>
                      <a:pt x="363652" y="1410173"/>
                      <a:pt x="349250" y="1352564"/>
                    </a:cubicBezTo>
                    <a:cubicBezTo>
                      <a:pt x="347133" y="1327164"/>
                      <a:pt x="346061" y="1301655"/>
                      <a:pt x="342900" y="1276364"/>
                    </a:cubicBezTo>
                    <a:cubicBezTo>
                      <a:pt x="341818" y="1267704"/>
                      <a:pt x="337246" y="1259663"/>
                      <a:pt x="336550" y="1250964"/>
                    </a:cubicBezTo>
                    <a:cubicBezTo>
                      <a:pt x="333001" y="1206605"/>
                      <a:pt x="333371" y="1162001"/>
                      <a:pt x="330200" y="1117614"/>
                    </a:cubicBezTo>
                    <a:cubicBezTo>
                      <a:pt x="329134" y="1102685"/>
                      <a:pt x="325247" y="1088066"/>
                      <a:pt x="323850" y="1073164"/>
                    </a:cubicBezTo>
                    <a:cubicBezTo>
                      <a:pt x="318895" y="1020310"/>
                      <a:pt x="321561" y="966469"/>
                      <a:pt x="311150" y="914414"/>
                    </a:cubicBezTo>
                    <a:cubicBezTo>
                      <a:pt x="304299" y="880158"/>
                      <a:pt x="302951" y="876471"/>
                      <a:pt x="298450" y="838214"/>
                    </a:cubicBezTo>
                    <a:cubicBezTo>
                      <a:pt x="295965" y="817087"/>
                      <a:pt x="294911" y="795800"/>
                      <a:pt x="292100" y="774714"/>
                    </a:cubicBezTo>
                    <a:cubicBezTo>
                      <a:pt x="290674" y="764016"/>
                      <a:pt x="287524" y="753610"/>
                      <a:pt x="285750" y="742964"/>
                    </a:cubicBezTo>
                    <a:cubicBezTo>
                      <a:pt x="283289" y="728201"/>
                      <a:pt x="282001" y="713253"/>
                      <a:pt x="279400" y="698514"/>
                    </a:cubicBezTo>
                    <a:cubicBezTo>
                      <a:pt x="275649" y="677257"/>
                      <a:pt x="273526" y="655492"/>
                      <a:pt x="266700" y="635014"/>
                    </a:cubicBezTo>
                    <a:cubicBezTo>
                      <a:pt x="236519" y="544472"/>
                      <a:pt x="266844" y="638692"/>
                      <a:pt x="247650" y="571514"/>
                    </a:cubicBezTo>
                    <a:cubicBezTo>
                      <a:pt x="245811" y="565078"/>
                      <a:pt x="243139" y="558900"/>
                      <a:pt x="241300" y="552464"/>
                    </a:cubicBezTo>
                    <a:cubicBezTo>
                      <a:pt x="238902" y="544073"/>
                      <a:pt x="237348" y="535455"/>
                      <a:pt x="234950" y="527064"/>
                    </a:cubicBezTo>
                    <a:cubicBezTo>
                      <a:pt x="233111" y="520628"/>
                      <a:pt x="230052" y="514548"/>
                      <a:pt x="228600" y="508014"/>
                    </a:cubicBezTo>
                    <a:cubicBezTo>
                      <a:pt x="225807" y="495445"/>
                      <a:pt x="225043" y="482483"/>
                      <a:pt x="222250" y="469914"/>
                    </a:cubicBezTo>
                    <a:cubicBezTo>
                      <a:pt x="220798" y="463380"/>
                      <a:pt x="217661" y="457322"/>
                      <a:pt x="215900" y="450864"/>
                    </a:cubicBezTo>
                    <a:cubicBezTo>
                      <a:pt x="211307" y="434025"/>
                      <a:pt x="208720" y="416623"/>
                      <a:pt x="203200" y="400064"/>
                    </a:cubicBezTo>
                    <a:cubicBezTo>
                      <a:pt x="191061" y="363647"/>
                      <a:pt x="201994" y="399072"/>
                      <a:pt x="190500" y="349264"/>
                    </a:cubicBezTo>
                    <a:cubicBezTo>
                      <a:pt x="186575" y="332257"/>
                      <a:pt x="177800" y="298464"/>
                      <a:pt x="177800" y="298464"/>
                    </a:cubicBezTo>
                    <a:cubicBezTo>
                      <a:pt x="175683" y="262481"/>
                      <a:pt x="174324" y="226445"/>
                      <a:pt x="171450" y="190514"/>
                    </a:cubicBezTo>
                    <a:cubicBezTo>
                      <a:pt x="164498" y="103618"/>
                      <a:pt x="164259" y="175378"/>
                      <a:pt x="158750" y="76214"/>
                    </a:cubicBezTo>
                    <a:cubicBezTo>
                      <a:pt x="157811" y="59307"/>
                      <a:pt x="183091" y="1072"/>
                      <a:pt x="177800" y="14"/>
                    </a:cubicBezTo>
                    <a:close/>
                  </a:path>
                </a:pathLst>
              </a:custGeom>
              <a:noFill/>
              <a:ln w="3810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7A620E68-55B6-43E1-84D5-BC1AE9C59D04}"/>
                  </a:ext>
                </a:extLst>
              </p:cNvPr>
              <p:cNvCxnSpPr/>
              <p:nvPr/>
            </p:nvCxnSpPr>
            <p:spPr>
              <a:xfrm>
                <a:off x="5979211" y="3465286"/>
                <a:ext cx="1386789"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25106CD8-F7E1-4E08-BB7D-83739893AA27}"/>
                  </a:ext>
                </a:extLst>
              </p:cNvPr>
              <p:cNvSpPr txBox="1"/>
              <p:nvPr/>
            </p:nvSpPr>
            <p:spPr>
              <a:xfrm>
                <a:off x="5094514" y="3231634"/>
                <a:ext cx="1687286" cy="338554"/>
              </a:xfrm>
              <a:prstGeom prst="rect">
                <a:avLst/>
              </a:prstGeom>
              <a:solidFill>
                <a:schemeClr val="bg1"/>
              </a:solidFill>
              <a:ln>
                <a:solidFill>
                  <a:srgbClr val="FFC000"/>
                </a:solidFill>
              </a:ln>
            </p:spPr>
            <p:txBody>
              <a:bodyPr wrap="square" rtlCol="0">
                <a:spAutoFit/>
              </a:bodyPr>
              <a:lstStyle/>
              <a:p>
                <a:r>
                  <a:rPr lang="en-US" sz="1600" b="1" dirty="0" err="1">
                    <a:solidFill>
                      <a:schemeClr val="bg2"/>
                    </a:solidFill>
                    <a:latin typeface="Arial" panose="020B0604020202020204" pitchFamily="34" charset="0"/>
                    <a:cs typeface="Arial" panose="020B0604020202020204" pitchFamily="34" charset="0"/>
                  </a:rPr>
                  <a:t>Vastus</a:t>
                </a:r>
                <a:r>
                  <a:rPr lang="en-US" sz="1600" b="1" dirty="0">
                    <a:solidFill>
                      <a:schemeClr val="bg2"/>
                    </a:solidFill>
                    <a:latin typeface="Arial" panose="020B0604020202020204" pitchFamily="34" charset="0"/>
                    <a:cs typeface="Arial" panose="020B0604020202020204" pitchFamily="34" charset="0"/>
                  </a:rPr>
                  <a:t> </a:t>
                </a:r>
                <a:r>
                  <a:rPr lang="en-US" sz="1600" b="1" dirty="0" err="1">
                    <a:solidFill>
                      <a:schemeClr val="bg2"/>
                    </a:solidFill>
                    <a:latin typeface="Arial" panose="020B0604020202020204" pitchFamily="34" charset="0"/>
                    <a:cs typeface="Arial" panose="020B0604020202020204" pitchFamily="34" charset="0"/>
                  </a:rPr>
                  <a:t>lateralis</a:t>
                </a:r>
                <a:endParaRPr lang="en-US" sz="1600" b="1" dirty="0">
                  <a:solidFill>
                    <a:schemeClr val="bg2"/>
                  </a:solidFill>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16016231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CDE9-552E-4D0F-90ED-713D07A4F10C}"/>
              </a:ext>
            </a:extLst>
          </p:cNvPr>
          <p:cNvSpPr>
            <a:spLocks noGrp="1"/>
          </p:cNvSpPr>
          <p:nvPr>
            <p:ph type="title"/>
          </p:nvPr>
        </p:nvSpPr>
        <p:spPr/>
        <p:txBody>
          <a:bodyPr/>
          <a:lstStyle/>
          <a:p>
            <a:r>
              <a:rPr lang="en-US" dirty="0"/>
              <a:t>Individual muscle targeting</a:t>
            </a:r>
          </a:p>
        </p:txBody>
      </p:sp>
      <p:sp>
        <p:nvSpPr>
          <p:cNvPr id="3" name="Content Placeholder 2">
            <a:extLst>
              <a:ext uri="{FF2B5EF4-FFF2-40B4-BE49-F238E27FC236}">
                <a16:creationId xmlns:a16="http://schemas.microsoft.com/office/drawing/2014/main" id="{C56C0D55-298C-4CE6-BA2D-CDFE293498F5}"/>
              </a:ext>
            </a:extLst>
          </p:cNvPr>
          <p:cNvSpPr>
            <a:spLocks noGrp="1"/>
          </p:cNvSpPr>
          <p:nvPr>
            <p:ph idx="1"/>
          </p:nvPr>
        </p:nvSpPr>
        <p:spPr>
          <a:xfrm>
            <a:off x="375355" y="1836914"/>
            <a:ext cx="5057175" cy="4351338"/>
          </a:xfrm>
        </p:spPr>
        <p:txBody>
          <a:bodyPr>
            <a:normAutofit/>
          </a:bodyPr>
          <a:lstStyle/>
          <a:p>
            <a:r>
              <a:rPr lang="en-US" b="1" dirty="0"/>
              <a:t>Soleus</a:t>
            </a:r>
          </a:p>
          <a:p>
            <a:pPr lvl="1"/>
            <a:r>
              <a:rPr lang="en-US" b="1" dirty="0">
                <a:solidFill>
                  <a:srgbClr val="FFC000"/>
                </a:solidFill>
              </a:rPr>
              <a:t>Acts to resist anterior tibial translation at the ankle</a:t>
            </a:r>
          </a:p>
          <a:p>
            <a:pPr marL="457200" lvl="1" indent="0">
              <a:buNone/>
            </a:pPr>
            <a:endParaRPr lang="en-US" sz="1600" b="1" baseline="-25000" dirty="0">
              <a:solidFill>
                <a:schemeClr val="tx1"/>
              </a:solidFill>
            </a:endParaRPr>
          </a:p>
          <a:p>
            <a:r>
              <a:rPr lang="en-US" b="1" dirty="0"/>
              <a:t>Biceps femoris long head</a:t>
            </a:r>
          </a:p>
          <a:p>
            <a:pPr lvl="1"/>
            <a:r>
              <a:rPr lang="en-US" b="1" dirty="0"/>
              <a:t>Acts to resist posterior GRF during dynamic tasks</a:t>
            </a:r>
          </a:p>
          <a:p>
            <a:pPr lvl="1"/>
            <a:endParaRPr lang="en-US" sz="1600" b="1" dirty="0"/>
          </a:p>
          <a:p>
            <a:r>
              <a:rPr lang="en-US" b="1" dirty="0"/>
              <a:t>Semimembranosus</a:t>
            </a:r>
          </a:p>
          <a:p>
            <a:pPr lvl="1"/>
            <a:r>
              <a:rPr lang="en-US" b="1" dirty="0">
                <a:solidFill>
                  <a:srgbClr val="FFC000"/>
                </a:solidFill>
              </a:rPr>
              <a:t>Largest contributor to compressive joint reaction force</a:t>
            </a:r>
          </a:p>
          <a:p>
            <a:endParaRPr lang="en-US" b="1" dirty="0"/>
          </a:p>
          <a:p>
            <a:endParaRPr lang="en-US" b="1" dirty="0"/>
          </a:p>
          <a:p>
            <a:endParaRPr lang="en-US" b="1" dirty="0"/>
          </a:p>
          <a:p>
            <a:endParaRPr lang="en-US" b="1" dirty="0"/>
          </a:p>
          <a:p>
            <a:pPr marL="457200" lvl="1" indent="0">
              <a:buNone/>
            </a:pPr>
            <a:endParaRPr lang="en-US" sz="1200" b="1" dirty="0"/>
          </a:p>
          <a:p>
            <a:endParaRPr lang="en-US" b="1" dirty="0"/>
          </a:p>
          <a:p>
            <a:pPr lvl="1"/>
            <a:endParaRPr lang="en-US" b="1" dirty="0"/>
          </a:p>
          <a:p>
            <a:endParaRPr lang="en-US" b="1" dirty="0"/>
          </a:p>
          <a:p>
            <a:pPr marL="0" indent="0">
              <a:buNone/>
            </a:pPr>
            <a:endParaRPr lang="en-US" b="1" dirty="0"/>
          </a:p>
          <a:p>
            <a:pPr lvl="1"/>
            <a:endParaRPr lang="en-US" dirty="0"/>
          </a:p>
          <a:p>
            <a:pPr marL="457200" lvl="1" indent="0">
              <a:buNone/>
            </a:pPr>
            <a:endParaRPr lang="en-US" dirty="0"/>
          </a:p>
        </p:txBody>
      </p:sp>
      <p:pic>
        <p:nvPicPr>
          <p:cNvPr id="12" name="Picture 11">
            <a:extLst>
              <a:ext uri="{FF2B5EF4-FFF2-40B4-BE49-F238E27FC236}">
                <a16:creationId xmlns:a16="http://schemas.microsoft.com/office/drawing/2014/main" id="{2BFCBB5B-69CA-46BE-8067-B14748D9ACC5}"/>
              </a:ext>
            </a:extLst>
          </p:cNvPr>
          <p:cNvPicPr>
            <a:picLocks noChangeAspect="1"/>
          </p:cNvPicPr>
          <p:nvPr/>
        </p:nvPicPr>
        <p:blipFill rotWithShape="1">
          <a:blip r:embed="rId3">
            <a:extLst>
              <a:ext uri="{28A0092B-C50C-407E-A947-70E740481C1C}">
                <a14:useLocalDpi xmlns:a14="http://schemas.microsoft.com/office/drawing/2010/main" val="0"/>
              </a:ext>
            </a:extLst>
          </a:blip>
          <a:srcRect l="29048" r="27460"/>
          <a:stretch/>
        </p:blipFill>
        <p:spPr>
          <a:xfrm>
            <a:off x="5384799" y="1514849"/>
            <a:ext cx="770262" cy="1771040"/>
          </a:xfrm>
          <a:prstGeom prst="rect">
            <a:avLst/>
          </a:prstGeom>
        </p:spPr>
      </p:pic>
      <p:pic>
        <p:nvPicPr>
          <p:cNvPr id="13" name="Picture 12">
            <a:extLst>
              <a:ext uri="{FF2B5EF4-FFF2-40B4-BE49-F238E27FC236}">
                <a16:creationId xmlns:a16="http://schemas.microsoft.com/office/drawing/2014/main" id="{945D76CE-181C-4F8B-8667-AC31326CB3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8122" y="4012583"/>
            <a:ext cx="622487" cy="2079286"/>
          </a:xfrm>
          <a:prstGeom prst="rect">
            <a:avLst/>
          </a:prstGeom>
        </p:spPr>
      </p:pic>
      <p:pic>
        <p:nvPicPr>
          <p:cNvPr id="14" name="Picture 13">
            <a:extLst>
              <a:ext uri="{FF2B5EF4-FFF2-40B4-BE49-F238E27FC236}">
                <a16:creationId xmlns:a16="http://schemas.microsoft.com/office/drawing/2014/main" id="{FA9C8812-0D02-4921-9527-880696462EFF}"/>
              </a:ext>
            </a:extLst>
          </p:cNvPr>
          <p:cNvPicPr>
            <a:picLocks noChangeAspect="1"/>
          </p:cNvPicPr>
          <p:nvPr/>
        </p:nvPicPr>
        <p:blipFill rotWithShape="1">
          <a:blip r:embed="rId5">
            <a:extLst>
              <a:ext uri="{28A0092B-C50C-407E-A947-70E740481C1C}">
                <a14:useLocalDpi xmlns:a14="http://schemas.microsoft.com/office/drawing/2010/main" val="0"/>
              </a:ext>
            </a:extLst>
          </a:blip>
          <a:srcRect l="50483"/>
          <a:stretch/>
        </p:blipFill>
        <p:spPr>
          <a:xfrm>
            <a:off x="9962596" y="1243648"/>
            <a:ext cx="2002514" cy="3085711"/>
          </a:xfrm>
          <a:prstGeom prst="rect">
            <a:avLst/>
          </a:prstGeom>
        </p:spPr>
      </p:pic>
      <p:sp>
        <p:nvSpPr>
          <p:cNvPr id="4" name="TextBox 3">
            <a:extLst>
              <a:ext uri="{FF2B5EF4-FFF2-40B4-BE49-F238E27FC236}">
                <a16:creationId xmlns:a16="http://schemas.microsoft.com/office/drawing/2014/main" id="{744FBFC6-D3C4-445B-A341-428A8328CB51}"/>
              </a:ext>
            </a:extLst>
          </p:cNvPr>
          <p:cNvSpPr txBox="1"/>
          <p:nvPr/>
        </p:nvSpPr>
        <p:spPr>
          <a:xfrm>
            <a:off x="7579360" y="2641600"/>
            <a:ext cx="2408914" cy="400110"/>
          </a:xfrm>
          <a:prstGeom prst="rect">
            <a:avLst/>
          </a:prstGeom>
          <a:solidFill>
            <a:schemeClr val="bg1"/>
          </a:solidFill>
          <a:ln>
            <a:solidFill>
              <a:srgbClr val="FFC000"/>
            </a:solidFill>
          </a:ln>
        </p:spPr>
        <p:txBody>
          <a:bodyPr wrap="square" rtlCol="0">
            <a:spAutoFit/>
          </a:bodyPr>
          <a:lstStyle/>
          <a:p>
            <a:pPr algn="ctr"/>
            <a:r>
              <a:rPr lang="en-US" sz="2000" b="1" dirty="0">
                <a:solidFill>
                  <a:schemeClr val="bg2"/>
                </a:solidFill>
              </a:rPr>
              <a:t>Posterior tibial slope</a:t>
            </a:r>
          </a:p>
        </p:txBody>
      </p:sp>
      <p:sp>
        <p:nvSpPr>
          <p:cNvPr id="16" name="Content Placeholder 2">
            <a:extLst>
              <a:ext uri="{FF2B5EF4-FFF2-40B4-BE49-F238E27FC236}">
                <a16:creationId xmlns:a16="http://schemas.microsoft.com/office/drawing/2014/main" id="{4653C6CF-3C5A-4569-BB86-3B72A64592BF}"/>
              </a:ext>
            </a:extLst>
          </p:cNvPr>
          <p:cNvSpPr txBox="1">
            <a:spLocks/>
          </p:cNvSpPr>
          <p:nvPr/>
        </p:nvSpPr>
        <p:spPr>
          <a:xfrm>
            <a:off x="7409367" y="4441661"/>
            <a:ext cx="4588950" cy="1268134"/>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rgbClr val="3B3C3E"/>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3B3C3E"/>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3B3C3E"/>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3B3C3E"/>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3B3C3E"/>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tx1">
                    <a:lumMod val="75000"/>
                  </a:schemeClr>
                </a:solidFill>
              </a:rPr>
              <a:t>Posterior tibial slope in combination with a flexed knee will cause the tibia to move forward relative to the femur </a:t>
            </a:r>
          </a:p>
          <a:p>
            <a:pPr marL="0" indent="0">
              <a:buNone/>
            </a:pPr>
            <a:endParaRPr lang="en-US" sz="600" b="1" dirty="0">
              <a:solidFill>
                <a:schemeClr val="tx1">
                  <a:lumMod val="75000"/>
                </a:schemeClr>
              </a:solidFill>
            </a:endParaRPr>
          </a:p>
          <a:p>
            <a:r>
              <a:rPr lang="en-US" sz="1800" b="1" dirty="0">
                <a:solidFill>
                  <a:srgbClr val="FFC000"/>
                </a:solidFill>
              </a:rPr>
              <a:t>Increase</a:t>
            </a:r>
            <a:r>
              <a:rPr lang="en-US" sz="1800" b="1" dirty="0">
                <a:solidFill>
                  <a:schemeClr val="tx1">
                    <a:lumMod val="75000"/>
                  </a:schemeClr>
                </a:solidFill>
              </a:rPr>
              <a:t> strain on the ACL</a:t>
            </a:r>
          </a:p>
          <a:p>
            <a:endParaRPr lang="en-US" sz="3600" b="1" dirty="0">
              <a:solidFill>
                <a:schemeClr val="tx1">
                  <a:lumMod val="75000"/>
                </a:schemeClr>
              </a:solidFill>
            </a:endParaRPr>
          </a:p>
        </p:txBody>
      </p:sp>
      <p:pic>
        <p:nvPicPr>
          <p:cNvPr id="1026" name="Picture 2" descr="Biceps femoris: Origin, insertion, innervation, function | Kenhub">
            <a:extLst>
              <a:ext uri="{FF2B5EF4-FFF2-40B4-BE49-F238E27FC236}">
                <a16:creationId xmlns:a16="http://schemas.microsoft.com/office/drawing/2014/main" id="{B6996F18-8394-4A9D-BF07-206EDD2EE7A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3287" r="26349"/>
          <a:stretch/>
        </p:blipFill>
        <p:spPr bwMode="auto">
          <a:xfrm>
            <a:off x="6422232" y="2841655"/>
            <a:ext cx="745794"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5183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CDE9-552E-4D0F-90ED-713D07A4F10C}"/>
              </a:ext>
            </a:extLst>
          </p:cNvPr>
          <p:cNvSpPr>
            <a:spLocks noGrp="1"/>
          </p:cNvSpPr>
          <p:nvPr>
            <p:ph type="title"/>
          </p:nvPr>
        </p:nvSpPr>
        <p:spPr/>
        <p:txBody>
          <a:bodyPr/>
          <a:lstStyle/>
          <a:p>
            <a:r>
              <a:rPr lang="en-US" dirty="0"/>
              <a:t>Cycling as a rehabilitation tool?</a:t>
            </a:r>
          </a:p>
        </p:txBody>
      </p:sp>
      <p:sp>
        <p:nvSpPr>
          <p:cNvPr id="3" name="Content Placeholder 2">
            <a:extLst>
              <a:ext uri="{FF2B5EF4-FFF2-40B4-BE49-F238E27FC236}">
                <a16:creationId xmlns:a16="http://schemas.microsoft.com/office/drawing/2014/main" id="{C56C0D55-298C-4CE6-BA2D-CDFE293498F5}"/>
              </a:ext>
            </a:extLst>
          </p:cNvPr>
          <p:cNvSpPr>
            <a:spLocks noGrp="1"/>
          </p:cNvSpPr>
          <p:nvPr>
            <p:ph idx="1"/>
          </p:nvPr>
        </p:nvSpPr>
        <p:spPr>
          <a:xfrm>
            <a:off x="375356" y="1836914"/>
            <a:ext cx="6297588" cy="4351338"/>
          </a:xfrm>
        </p:spPr>
        <p:txBody>
          <a:bodyPr>
            <a:normAutofit/>
          </a:bodyPr>
          <a:lstStyle/>
          <a:p>
            <a:r>
              <a:rPr lang="en-US" b="1" dirty="0"/>
              <a:t>Cycling in ACL rehab can be introduced as early as 10 days post-ACL-R (once 110° of knee flexion has been reached).</a:t>
            </a:r>
          </a:p>
          <a:p>
            <a:endParaRPr lang="en-US" b="1" dirty="0"/>
          </a:p>
        </p:txBody>
      </p:sp>
      <p:pic>
        <p:nvPicPr>
          <p:cNvPr id="3074" name="Picture 2" descr="Cycle Ergometers">
            <a:extLst>
              <a:ext uri="{FF2B5EF4-FFF2-40B4-BE49-F238E27FC236}">
                <a16:creationId xmlns:a16="http://schemas.microsoft.com/office/drawing/2014/main" id="{9974C28A-5A81-4D29-B3C0-9349D5C974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6343" y="1836914"/>
            <a:ext cx="4610301" cy="3959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7576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CDE9-552E-4D0F-90ED-713D07A4F10C}"/>
              </a:ext>
            </a:extLst>
          </p:cNvPr>
          <p:cNvSpPr>
            <a:spLocks noGrp="1"/>
          </p:cNvSpPr>
          <p:nvPr>
            <p:ph type="title"/>
          </p:nvPr>
        </p:nvSpPr>
        <p:spPr/>
        <p:txBody>
          <a:bodyPr/>
          <a:lstStyle/>
          <a:p>
            <a:r>
              <a:rPr lang="en-US" dirty="0"/>
              <a:t>Cycling as a rehabilitation tool?</a:t>
            </a:r>
          </a:p>
        </p:txBody>
      </p:sp>
      <p:sp>
        <p:nvSpPr>
          <p:cNvPr id="3" name="Content Placeholder 2">
            <a:extLst>
              <a:ext uri="{FF2B5EF4-FFF2-40B4-BE49-F238E27FC236}">
                <a16:creationId xmlns:a16="http://schemas.microsoft.com/office/drawing/2014/main" id="{C56C0D55-298C-4CE6-BA2D-CDFE293498F5}"/>
              </a:ext>
            </a:extLst>
          </p:cNvPr>
          <p:cNvSpPr>
            <a:spLocks noGrp="1"/>
          </p:cNvSpPr>
          <p:nvPr>
            <p:ph idx="1"/>
          </p:nvPr>
        </p:nvSpPr>
        <p:spPr>
          <a:xfrm>
            <a:off x="375356" y="1836914"/>
            <a:ext cx="6297588" cy="4351338"/>
          </a:xfrm>
        </p:spPr>
        <p:txBody>
          <a:bodyPr>
            <a:normAutofit/>
          </a:bodyPr>
          <a:lstStyle/>
          <a:p>
            <a:r>
              <a:rPr lang="en-US" b="1" dirty="0"/>
              <a:t>Cycling in ACL rehab can be introduced as early as 10 days post-ACL-R (once 110° of knee flexion has been reached).</a:t>
            </a:r>
          </a:p>
          <a:p>
            <a:endParaRPr lang="en-US" b="1" dirty="0"/>
          </a:p>
          <a:p>
            <a:r>
              <a:rPr lang="en-US" b="1" dirty="0"/>
              <a:t>Fleming (1998) reported </a:t>
            </a:r>
            <a:r>
              <a:rPr lang="en-US" b="1" u="sng" dirty="0">
                <a:solidFill>
                  <a:schemeClr val="accent1"/>
                </a:solidFill>
              </a:rPr>
              <a:t>low ACL strain values</a:t>
            </a:r>
            <a:r>
              <a:rPr lang="en-US" b="1" dirty="0"/>
              <a:t> during different cadences and power levels in stationary cycling</a:t>
            </a:r>
            <a:endParaRPr lang="en-US" dirty="0"/>
          </a:p>
        </p:txBody>
      </p:sp>
      <p:pic>
        <p:nvPicPr>
          <p:cNvPr id="3074" name="Picture 2" descr="Cycle Ergometers">
            <a:extLst>
              <a:ext uri="{FF2B5EF4-FFF2-40B4-BE49-F238E27FC236}">
                <a16:creationId xmlns:a16="http://schemas.microsoft.com/office/drawing/2014/main" id="{9974C28A-5A81-4D29-B3C0-9349D5C974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6343" y="1836914"/>
            <a:ext cx="4610301" cy="3959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81036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CDE9-552E-4D0F-90ED-713D07A4F10C}"/>
              </a:ext>
            </a:extLst>
          </p:cNvPr>
          <p:cNvSpPr>
            <a:spLocks noGrp="1"/>
          </p:cNvSpPr>
          <p:nvPr>
            <p:ph type="title"/>
          </p:nvPr>
        </p:nvSpPr>
        <p:spPr/>
        <p:txBody>
          <a:bodyPr/>
          <a:lstStyle/>
          <a:p>
            <a:r>
              <a:rPr lang="en-US" dirty="0"/>
              <a:t>Cycling as a rehabilitation tool?</a:t>
            </a:r>
          </a:p>
        </p:txBody>
      </p:sp>
      <p:sp>
        <p:nvSpPr>
          <p:cNvPr id="3" name="Content Placeholder 2">
            <a:extLst>
              <a:ext uri="{FF2B5EF4-FFF2-40B4-BE49-F238E27FC236}">
                <a16:creationId xmlns:a16="http://schemas.microsoft.com/office/drawing/2014/main" id="{C56C0D55-298C-4CE6-BA2D-CDFE293498F5}"/>
              </a:ext>
            </a:extLst>
          </p:cNvPr>
          <p:cNvSpPr>
            <a:spLocks noGrp="1"/>
          </p:cNvSpPr>
          <p:nvPr>
            <p:ph idx="1"/>
          </p:nvPr>
        </p:nvSpPr>
        <p:spPr>
          <a:xfrm>
            <a:off x="375355" y="1836914"/>
            <a:ext cx="7375273" cy="4351338"/>
          </a:xfrm>
        </p:spPr>
        <p:txBody>
          <a:bodyPr>
            <a:normAutofit/>
          </a:bodyPr>
          <a:lstStyle/>
          <a:p>
            <a:r>
              <a:rPr lang="en-US" b="1" dirty="0"/>
              <a:t>Modifications to cycle ergometer parameters (i.e. Q-factor) are currently being investigated for total knee replacement and knee osteoarthritis rehabilitations</a:t>
            </a:r>
          </a:p>
          <a:p>
            <a:pPr marL="457200" lvl="1" indent="0">
              <a:buNone/>
            </a:pPr>
            <a:endParaRPr lang="en-US" b="1" dirty="0"/>
          </a:p>
        </p:txBody>
      </p:sp>
      <p:pic>
        <p:nvPicPr>
          <p:cNvPr id="4" name="Picture 3">
            <a:extLst>
              <a:ext uri="{FF2B5EF4-FFF2-40B4-BE49-F238E27FC236}">
                <a16:creationId xmlns:a16="http://schemas.microsoft.com/office/drawing/2014/main" id="{A2FBF051-74D0-439A-A16C-F4DBFB8118BB}"/>
              </a:ext>
            </a:extLst>
          </p:cNvPr>
          <p:cNvPicPr>
            <a:picLocks noChangeAspect="1"/>
          </p:cNvPicPr>
          <p:nvPr/>
        </p:nvPicPr>
        <p:blipFill>
          <a:blip r:embed="rId2"/>
          <a:stretch>
            <a:fillRect/>
          </a:stretch>
        </p:blipFill>
        <p:spPr>
          <a:xfrm>
            <a:off x="8411265" y="1836914"/>
            <a:ext cx="3100579" cy="3292148"/>
          </a:xfrm>
          <a:prstGeom prst="rect">
            <a:avLst/>
          </a:prstGeom>
        </p:spPr>
      </p:pic>
    </p:spTree>
    <p:extLst>
      <p:ext uri="{BB962C8B-B14F-4D97-AF65-F5344CB8AC3E}">
        <p14:creationId xmlns:p14="http://schemas.microsoft.com/office/powerpoint/2010/main" val="4304039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CDE9-552E-4D0F-90ED-713D07A4F10C}"/>
              </a:ext>
            </a:extLst>
          </p:cNvPr>
          <p:cNvSpPr>
            <a:spLocks noGrp="1"/>
          </p:cNvSpPr>
          <p:nvPr>
            <p:ph type="title"/>
          </p:nvPr>
        </p:nvSpPr>
        <p:spPr/>
        <p:txBody>
          <a:bodyPr/>
          <a:lstStyle/>
          <a:p>
            <a:r>
              <a:rPr lang="en-US" dirty="0"/>
              <a:t>Cycling as a rehabilitation tool?</a:t>
            </a:r>
          </a:p>
        </p:txBody>
      </p:sp>
      <p:sp>
        <p:nvSpPr>
          <p:cNvPr id="3" name="Content Placeholder 2">
            <a:extLst>
              <a:ext uri="{FF2B5EF4-FFF2-40B4-BE49-F238E27FC236}">
                <a16:creationId xmlns:a16="http://schemas.microsoft.com/office/drawing/2014/main" id="{C56C0D55-298C-4CE6-BA2D-CDFE293498F5}"/>
              </a:ext>
            </a:extLst>
          </p:cNvPr>
          <p:cNvSpPr>
            <a:spLocks noGrp="1"/>
          </p:cNvSpPr>
          <p:nvPr>
            <p:ph idx="1"/>
          </p:nvPr>
        </p:nvSpPr>
        <p:spPr>
          <a:xfrm>
            <a:off x="375355" y="1836914"/>
            <a:ext cx="7375273" cy="4351338"/>
          </a:xfrm>
        </p:spPr>
        <p:txBody>
          <a:bodyPr>
            <a:normAutofit/>
          </a:bodyPr>
          <a:lstStyle/>
          <a:p>
            <a:r>
              <a:rPr lang="en-US" b="1" dirty="0"/>
              <a:t>Modifications to cycle ergometer parameters (i.e. Q-factor) are currently being investigated for total knee replacement and knee osteoarthritis rehabilitations</a:t>
            </a:r>
          </a:p>
          <a:p>
            <a:pPr lvl="1"/>
            <a:r>
              <a:rPr lang="en-US" b="1" dirty="0"/>
              <a:t>Allows for manipulation of force application to the knee joint </a:t>
            </a:r>
          </a:p>
          <a:p>
            <a:pPr lvl="1"/>
            <a:r>
              <a:rPr lang="en-US" b="1" dirty="0"/>
              <a:t>Targets desired loading on specific aspects of the knee joint</a:t>
            </a:r>
          </a:p>
          <a:p>
            <a:pPr marL="457200" lvl="1" indent="0">
              <a:buNone/>
            </a:pPr>
            <a:endParaRPr lang="en-US" b="1" dirty="0"/>
          </a:p>
          <a:p>
            <a:pPr marL="457200" lvl="1" indent="0">
              <a:buNone/>
            </a:pPr>
            <a:endParaRPr lang="en-US" b="1" dirty="0"/>
          </a:p>
        </p:txBody>
      </p:sp>
      <p:pic>
        <p:nvPicPr>
          <p:cNvPr id="4" name="Picture 3">
            <a:extLst>
              <a:ext uri="{FF2B5EF4-FFF2-40B4-BE49-F238E27FC236}">
                <a16:creationId xmlns:a16="http://schemas.microsoft.com/office/drawing/2014/main" id="{A2FBF051-74D0-439A-A16C-F4DBFB8118BB}"/>
              </a:ext>
            </a:extLst>
          </p:cNvPr>
          <p:cNvPicPr>
            <a:picLocks noChangeAspect="1"/>
          </p:cNvPicPr>
          <p:nvPr/>
        </p:nvPicPr>
        <p:blipFill>
          <a:blip r:embed="rId2"/>
          <a:stretch>
            <a:fillRect/>
          </a:stretch>
        </p:blipFill>
        <p:spPr>
          <a:xfrm>
            <a:off x="8411265" y="1836914"/>
            <a:ext cx="3100579" cy="3292148"/>
          </a:xfrm>
          <a:prstGeom prst="rect">
            <a:avLst/>
          </a:prstGeom>
        </p:spPr>
      </p:pic>
    </p:spTree>
    <p:extLst>
      <p:ext uri="{BB962C8B-B14F-4D97-AF65-F5344CB8AC3E}">
        <p14:creationId xmlns:p14="http://schemas.microsoft.com/office/powerpoint/2010/main" val="29619154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CDE9-552E-4D0F-90ED-713D07A4F10C}"/>
              </a:ext>
            </a:extLst>
          </p:cNvPr>
          <p:cNvSpPr>
            <a:spLocks noGrp="1"/>
          </p:cNvSpPr>
          <p:nvPr>
            <p:ph type="title"/>
          </p:nvPr>
        </p:nvSpPr>
        <p:spPr/>
        <p:txBody>
          <a:bodyPr/>
          <a:lstStyle/>
          <a:p>
            <a:r>
              <a:rPr lang="en-US" dirty="0"/>
              <a:t>Cycling as a rehabilitation tool?</a:t>
            </a:r>
          </a:p>
        </p:txBody>
      </p:sp>
      <p:sp>
        <p:nvSpPr>
          <p:cNvPr id="3" name="Content Placeholder 2">
            <a:extLst>
              <a:ext uri="{FF2B5EF4-FFF2-40B4-BE49-F238E27FC236}">
                <a16:creationId xmlns:a16="http://schemas.microsoft.com/office/drawing/2014/main" id="{C56C0D55-298C-4CE6-BA2D-CDFE293498F5}"/>
              </a:ext>
            </a:extLst>
          </p:cNvPr>
          <p:cNvSpPr>
            <a:spLocks noGrp="1"/>
          </p:cNvSpPr>
          <p:nvPr>
            <p:ph idx="1"/>
          </p:nvPr>
        </p:nvSpPr>
        <p:spPr>
          <a:xfrm>
            <a:off x="375355" y="1836914"/>
            <a:ext cx="7375273" cy="4351338"/>
          </a:xfrm>
        </p:spPr>
        <p:txBody>
          <a:bodyPr>
            <a:normAutofit lnSpcReduction="10000"/>
          </a:bodyPr>
          <a:lstStyle/>
          <a:p>
            <a:r>
              <a:rPr lang="en-US" b="1" dirty="0"/>
              <a:t>Modifications to cycle ergometer parameters (i.e. Q-factor) are currently being investigated for total knee replacement and knee osteoarthritis rehabilitations</a:t>
            </a:r>
          </a:p>
          <a:p>
            <a:pPr lvl="1"/>
            <a:r>
              <a:rPr lang="en-US" b="1" dirty="0"/>
              <a:t>Allows for manipulation of force application to the knee joint </a:t>
            </a:r>
          </a:p>
          <a:p>
            <a:pPr lvl="1"/>
            <a:r>
              <a:rPr lang="en-US" b="1" dirty="0"/>
              <a:t>Targets desired loading on specific aspects of the knee joint</a:t>
            </a:r>
          </a:p>
          <a:p>
            <a:pPr marL="457200" lvl="1" indent="0">
              <a:buNone/>
            </a:pPr>
            <a:endParaRPr lang="en-US" b="1" dirty="0"/>
          </a:p>
          <a:p>
            <a:r>
              <a:rPr lang="en-US" b="1" dirty="0"/>
              <a:t>Future work needed to investigate implications for ACL-R rehab</a:t>
            </a:r>
          </a:p>
          <a:p>
            <a:pPr marL="457200" lvl="1" indent="0">
              <a:buNone/>
            </a:pPr>
            <a:endParaRPr lang="en-US" b="1" dirty="0"/>
          </a:p>
        </p:txBody>
      </p:sp>
      <p:pic>
        <p:nvPicPr>
          <p:cNvPr id="4" name="Picture 3">
            <a:extLst>
              <a:ext uri="{FF2B5EF4-FFF2-40B4-BE49-F238E27FC236}">
                <a16:creationId xmlns:a16="http://schemas.microsoft.com/office/drawing/2014/main" id="{A2FBF051-74D0-439A-A16C-F4DBFB8118BB}"/>
              </a:ext>
            </a:extLst>
          </p:cNvPr>
          <p:cNvPicPr>
            <a:picLocks noChangeAspect="1"/>
          </p:cNvPicPr>
          <p:nvPr/>
        </p:nvPicPr>
        <p:blipFill>
          <a:blip r:embed="rId2"/>
          <a:stretch>
            <a:fillRect/>
          </a:stretch>
        </p:blipFill>
        <p:spPr>
          <a:xfrm>
            <a:off x="8411265" y="1836914"/>
            <a:ext cx="3100579" cy="3292148"/>
          </a:xfrm>
          <a:prstGeom prst="rect">
            <a:avLst/>
          </a:prstGeom>
        </p:spPr>
      </p:pic>
    </p:spTree>
    <p:extLst>
      <p:ext uri="{BB962C8B-B14F-4D97-AF65-F5344CB8AC3E}">
        <p14:creationId xmlns:p14="http://schemas.microsoft.com/office/powerpoint/2010/main" val="13590323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FB162443-AFE0-444D-9FD4-8B18E624616B}"/>
              </a:ext>
            </a:extLst>
          </p:cNvPr>
          <p:cNvGraphicFramePr/>
          <p:nvPr>
            <p:extLst>
              <p:ext uri="{D42A27DB-BD31-4B8C-83A1-F6EECF244321}">
                <p14:modId xmlns:p14="http://schemas.microsoft.com/office/powerpoint/2010/main" val="2022607485"/>
              </p:ext>
            </p:extLst>
          </p:nvPr>
        </p:nvGraphicFramePr>
        <p:xfrm>
          <a:off x="2246488" y="1325880"/>
          <a:ext cx="7699023" cy="4206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33974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FB162443-AFE0-444D-9FD4-8B18E624616B}"/>
              </a:ext>
            </a:extLst>
          </p:cNvPr>
          <p:cNvGraphicFramePr/>
          <p:nvPr>
            <p:extLst>
              <p:ext uri="{D42A27DB-BD31-4B8C-83A1-F6EECF244321}">
                <p14:modId xmlns:p14="http://schemas.microsoft.com/office/powerpoint/2010/main" val="2728078502"/>
              </p:ext>
            </p:extLst>
          </p:nvPr>
        </p:nvGraphicFramePr>
        <p:xfrm>
          <a:off x="325120" y="624840"/>
          <a:ext cx="11541760" cy="5608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38666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FB162443-AFE0-444D-9FD4-8B18E624616B}"/>
              </a:ext>
            </a:extLst>
          </p:cNvPr>
          <p:cNvGraphicFramePr/>
          <p:nvPr>
            <p:extLst>
              <p:ext uri="{D42A27DB-BD31-4B8C-83A1-F6EECF244321}">
                <p14:modId xmlns:p14="http://schemas.microsoft.com/office/powerpoint/2010/main" val="3410627717"/>
              </p:ext>
            </p:extLst>
          </p:nvPr>
        </p:nvGraphicFramePr>
        <p:xfrm>
          <a:off x="325120" y="624840"/>
          <a:ext cx="11541760" cy="5608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2887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FB162443-AFE0-444D-9FD4-8B18E624616B}"/>
              </a:ext>
            </a:extLst>
          </p:cNvPr>
          <p:cNvGraphicFramePr/>
          <p:nvPr>
            <p:extLst>
              <p:ext uri="{D42A27DB-BD31-4B8C-83A1-F6EECF244321}">
                <p14:modId xmlns:p14="http://schemas.microsoft.com/office/powerpoint/2010/main" val="1520426994"/>
              </p:ext>
            </p:extLst>
          </p:nvPr>
        </p:nvGraphicFramePr>
        <p:xfrm>
          <a:off x="325120" y="624840"/>
          <a:ext cx="11541760" cy="5608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33947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FB162443-AFE0-444D-9FD4-8B18E624616B}"/>
              </a:ext>
            </a:extLst>
          </p:cNvPr>
          <p:cNvGraphicFramePr/>
          <p:nvPr>
            <p:extLst>
              <p:ext uri="{D42A27DB-BD31-4B8C-83A1-F6EECF244321}">
                <p14:modId xmlns:p14="http://schemas.microsoft.com/office/powerpoint/2010/main" val="3604288172"/>
              </p:ext>
            </p:extLst>
          </p:nvPr>
        </p:nvGraphicFramePr>
        <p:xfrm>
          <a:off x="325120" y="624840"/>
          <a:ext cx="11541760" cy="5608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35829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FB162443-AFE0-444D-9FD4-8B18E624616B}"/>
              </a:ext>
            </a:extLst>
          </p:cNvPr>
          <p:cNvGraphicFramePr/>
          <p:nvPr>
            <p:extLst>
              <p:ext uri="{D42A27DB-BD31-4B8C-83A1-F6EECF244321}">
                <p14:modId xmlns:p14="http://schemas.microsoft.com/office/powerpoint/2010/main" val="450082311"/>
              </p:ext>
            </p:extLst>
          </p:nvPr>
        </p:nvGraphicFramePr>
        <p:xfrm>
          <a:off x="191912" y="624840"/>
          <a:ext cx="12232640" cy="5608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65917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C715CDB-6D1A-474B-9D25-98240D23FAF3}"/>
              </a:ext>
            </a:extLst>
          </p:cNvPr>
          <p:cNvSpPr>
            <a:spLocks noGrp="1"/>
          </p:cNvSpPr>
          <p:nvPr>
            <p:ph type="ctrTitle"/>
          </p:nvPr>
        </p:nvSpPr>
        <p:spPr>
          <a:xfrm>
            <a:off x="7388336" y="1673598"/>
            <a:ext cx="4432041" cy="2948165"/>
          </a:xfrm>
        </p:spPr>
        <p:txBody>
          <a:bodyPr>
            <a:normAutofit fontScale="90000"/>
          </a:bodyPr>
          <a:lstStyle/>
          <a:p>
            <a:r>
              <a:rPr lang="en-US" dirty="0"/>
              <a:t>Questions?</a:t>
            </a:r>
            <a:br>
              <a:rPr lang="en-US" dirty="0"/>
            </a:br>
            <a:br>
              <a:rPr lang="en-US" dirty="0"/>
            </a:br>
            <a:br>
              <a:rPr lang="en-US" b="0" dirty="0"/>
            </a:br>
            <a:endParaRPr lang="en-US" b="0" dirty="0"/>
          </a:p>
        </p:txBody>
      </p:sp>
      <p:sp>
        <p:nvSpPr>
          <p:cNvPr id="4" name="Title 1">
            <a:extLst>
              <a:ext uri="{FF2B5EF4-FFF2-40B4-BE49-F238E27FC236}">
                <a16:creationId xmlns:a16="http://schemas.microsoft.com/office/drawing/2014/main" id="{FAED9D1D-9747-48BB-8DF8-976B2EFC86C0}"/>
              </a:ext>
            </a:extLst>
          </p:cNvPr>
          <p:cNvSpPr txBox="1">
            <a:spLocks/>
          </p:cNvSpPr>
          <p:nvPr/>
        </p:nvSpPr>
        <p:spPr>
          <a:xfrm>
            <a:off x="7608469" y="1717848"/>
            <a:ext cx="4432041" cy="2948165"/>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b="1" kern="1200" cap="all" baseline="0">
                <a:solidFill>
                  <a:schemeClr val="bg2"/>
                </a:solidFill>
                <a:latin typeface="+mj-lt"/>
                <a:ea typeface="+mj-ea"/>
                <a:cs typeface="+mj-cs"/>
              </a:defRPr>
            </a:lvl1pPr>
          </a:lstStyle>
          <a:p>
            <a:br>
              <a:rPr lang="en-US" dirty="0"/>
            </a:br>
            <a:endParaRPr lang="en-US" dirty="0"/>
          </a:p>
          <a:p>
            <a:pPr algn="l"/>
            <a:r>
              <a:rPr lang="en-US" sz="2700" dirty="0"/>
              <a:t>Email:</a:t>
            </a:r>
            <a:r>
              <a:rPr lang="en-US" sz="5300" b="0" dirty="0"/>
              <a:t> </a:t>
            </a:r>
            <a:r>
              <a:rPr lang="en-US" sz="2700" b="0" dirty="0">
                <a:solidFill>
                  <a:schemeClr val="tx2"/>
                </a:solidFill>
                <a:hlinkClick r:id="rId3">
                  <a:extLst>
                    <a:ext uri="{A12FA001-AC4F-418D-AE19-62706E023703}">
                      <ahyp:hlinkClr xmlns:ahyp="http://schemas.microsoft.com/office/drawing/2018/hyperlinkcolor" val="tx"/>
                    </a:ext>
                  </a:extLst>
                </a:hlinkClick>
              </a:rPr>
              <a:t>Shelby.peel@usm.edu</a:t>
            </a:r>
            <a:br>
              <a:rPr lang="en-US" sz="2700" b="0" dirty="0">
                <a:solidFill>
                  <a:schemeClr val="tx2"/>
                </a:solidFill>
              </a:rPr>
            </a:br>
            <a:r>
              <a:rPr lang="en-US" sz="2700" dirty="0">
                <a:solidFill>
                  <a:schemeClr val="tx2"/>
                </a:solidFill>
              </a:rPr>
              <a:t>Twitter: </a:t>
            </a:r>
            <a:r>
              <a:rPr lang="en-US" sz="2700" b="0" dirty="0">
                <a:solidFill>
                  <a:schemeClr val="tx2"/>
                </a:solidFill>
              </a:rPr>
              <a:t>@</a:t>
            </a:r>
            <a:r>
              <a:rPr lang="en-US" sz="2700" b="0" dirty="0" err="1">
                <a:solidFill>
                  <a:schemeClr val="tx2"/>
                </a:solidFill>
              </a:rPr>
              <a:t>Shelbypeel_usm</a:t>
            </a:r>
            <a:br>
              <a:rPr lang="en-US" b="0" dirty="0"/>
            </a:br>
            <a:endParaRPr lang="en-US" b="0" dirty="0"/>
          </a:p>
        </p:txBody>
      </p:sp>
    </p:spTree>
    <p:extLst>
      <p:ext uri="{BB962C8B-B14F-4D97-AF65-F5344CB8AC3E}">
        <p14:creationId xmlns:p14="http://schemas.microsoft.com/office/powerpoint/2010/main" val="3055974331"/>
      </p:ext>
    </p:extLst>
  </p:cSld>
  <p:clrMapOvr>
    <a:masterClrMapping/>
  </p:clrMapOvr>
</p:sld>
</file>

<file path=ppt/theme/theme1.xml><?xml version="1.0" encoding="utf-8"?>
<a:theme xmlns:a="http://schemas.openxmlformats.org/drawingml/2006/main" name="1_Office Theme">
  <a:themeElements>
    <a:clrScheme name="USM">
      <a:dk1>
        <a:srgbClr val="FFFFFF"/>
      </a:dk1>
      <a:lt1>
        <a:srgbClr val="FFFFFF"/>
      </a:lt1>
      <a:dk2>
        <a:srgbClr val="000000"/>
      </a:dk2>
      <a:lt2>
        <a:srgbClr val="000000"/>
      </a:lt2>
      <a:accent1>
        <a:srgbClr val="FFC000"/>
      </a:accent1>
      <a:accent2>
        <a:srgbClr val="7F7F7F"/>
      </a:accent2>
      <a:accent3>
        <a:srgbClr val="A5A5A5"/>
      </a:accent3>
      <a:accent4>
        <a:srgbClr val="FFC000"/>
      </a:accent4>
      <a:accent5>
        <a:srgbClr val="5B9BD5"/>
      </a:accent5>
      <a:accent6>
        <a:srgbClr val="70AD47"/>
      </a:accent6>
      <a:hlink>
        <a:srgbClr val="0563C1"/>
      </a:hlink>
      <a:folHlink>
        <a:srgbClr val="954F72"/>
      </a:folHlink>
    </a:clrScheme>
    <a:fontScheme name="USM">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USM">
      <a:dk1>
        <a:srgbClr val="FFFFFF"/>
      </a:dk1>
      <a:lt1>
        <a:srgbClr val="FFFFFF"/>
      </a:lt1>
      <a:dk2>
        <a:srgbClr val="000000"/>
      </a:dk2>
      <a:lt2>
        <a:srgbClr val="000000"/>
      </a:lt2>
      <a:accent1>
        <a:srgbClr val="FFC000"/>
      </a:accent1>
      <a:accent2>
        <a:srgbClr val="7F7F7F"/>
      </a:accent2>
      <a:accent3>
        <a:srgbClr val="A5A5A5"/>
      </a:accent3>
      <a:accent4>
        <a:srgbClr val="FFC000"/>
      </a:accent4>
      <a:accent5>
        <a:srgbClr val="5B9BD5"/>
      </a:accent5>
      <a:accent6>
        <a:srgbClr val="70AD47"/>
      </a:accent6>
      <a:hlink>
        <a:srgbClr val="0563C1"/>
      </a:hlink>
      <a:folHlink>
        <a:srgbClr val="954F72"/>
      </a:folHlink>
    </a:clrScheme>
    <a:fontScheme name="USM">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913</TotalTime>
  <Words>4181</Words>
  <Application>Microsoft Office PowerPoint</Application>
  <PresentationFormat>Widescreen</PresentationFormat>
  <Paragraphs>602</Paragraphs>
  <Slides>68</Slides>
  <Notes>46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68</vt:i4>
      </vt:variant>
    </vt:vector>
  </HeadingPairs>
  <TitlesOfParts>
    <vt:vector size="73" baseType="lpstr">
      <vt:lpstr>Arial</vt:lpstr>
      <vt:lpstr>Calibri</vt:lpstr>
      <vt:lpstr>Calibri Light</vt:lpstr>
      <vt:lpstr>1_Office Theme</vt:lpstr>
      <vt:lpstr>Office Theme</vt:lpstr>
      <vt:lpstr>Anterior Cruciate Ligament Injury:  </vt:lpstr>
      <vt:lpstr>ACL Anatomy</vt:lpstr>
      <vt:lpstr>ACL Function</vt:lpstr>
      <vt:lpstr>ACL Function</vt:lpstr>
      <vt:lpstr>ACL Function</vt:lpstr>
      <vt:lpstr>ACL Function</vt:lpstr>
      <vt:lpstr>ACL Function</vt:lpstr>
      <vt:lpstr>ACL Injury Mechanisms</vt:lpstr>
      <vt:lpstr>Acl injury</vt:lpstr>
      <vt:lpstr>Acl injury Risk Factors</vt:lpstr>
      <vt:lpstr>Acl injury Risk Factors</vt:lpstr>
      <vt:lpstr>Acl injury Risk Factors</vt:lpstr>
      <vt:lpstr>Acl injury Risk Factors</vt:lpstr>
      <vt:lpstr>Acl injury Risk Factors</vt:lpstr>
      <vt:lpstr>Acl injury Risk Factors</vt:lpstr>
      <vt:lpstr>Acl injury Risk Factors</vt:lpstr>
      <vt:lpstr>ACL Injury Mechanisms</vt:lpstr>
      <vt:lpstr>ACL Injury Mechanisms</vt:lpstr>
      <vt:lpstr>ACL Injury Mechanisms</vt:lpstr>
      <vt:lpstr>ACL Reconstruction</vt:lpstr>
      <vt:lpstr>ACL Reconstruction</vt:lpstr>
      <vt:lpstr>ACL Reconstruction</vt:lpstr>
      <vt:lpstr>Current ACL Rehabilitation</vt:lpstr>
      <vt:lpstr>Current ACL Rehabilitation</vt:lpstr>
      <vt:lpstr>Current ACL Rehabilitation</vt:lpstr>
      <vt:lpstr>Return to Sport… When is good?</vt:lpstr>
      <vt:lpstr>Return to Sport… When is good?</vt:lpstr>
      <vt:lpstr>Return to Sport… When is good?</vt:lpstr>
      <vt:lpstr>Return to Sport… When is good?</vt:lpstr>
      <vt:lpstr>Return to Sport… When is good?</vt:lpstr>
      <vt:lpstr>Return to Sport… When is good?</vt:lpstr>
      <vt:lpstr>Return to Sport… When is good?</vt:lpstr>
      <vt:lpstr>What about the quads?</vt:lpstr>
      <vt:lpstr>What about the quads?</vt:lpstr>
      <vt:lpstr>What about the quads?</vt:lpstr>
      <vt:lpstr>What about the quads?</vt:lpstr>
      <vt:lpstr>What about the quads?</vt:lpstr>
      <vt:lpstr>Return to Sport… When is good?</vt:lpstr>
      <vt:lpstr>Return to Sport… When is good?</vt:lpstr>
      <vt:lpstr>Return to Sport… When is good?</vt:lpstr>
      <vt:lpstr>Return to Sport… When is good?</vt:lpstr>
      <vt:lpstr>Return to Sport… When is good?</vt:lpstr>
      <vt:lpstr>Return to Sport… When is good?</vt:lpstr>
      <vt:lpstr>Future directions in ACL Rehab</vt:lpstr>
      <vt:lpstr>mental health During rehabilitation</vt:lpstr>
      <vt:lpstr>mental health During rehabilitation</vt:lpstr>
      <vt:lpstr>The Brain and the ACL connection</vt:lpstr>
      <vt:lpstr>The Brain and the ACL connection</vt:lpstr>
      <vt:lpstr>The Brain and the ACL connection</vt:lpstr>
      <vt:lpstr>The Brain and the ACL connection</vt:lpstr>
      <vt:lpstr>The Brain and the ACL connection</vt:lpstr>
      <vt:lpstr>The Brain and the ACL: Implications for rehab?</vt:lpstr>
      <vt:lpstr>Individual muscle targeting</vt:lpstr>
      <vt:lpstr>Individual muscle targeting</vt:lpstr>
      <vt:lpstr>Individual muscle targeting</vt:lpstr>
      <vt:lpstr>Individual muscle targeting</vt:lpstr>
      <vt:lpstr>Cycling as a rehabilitation tool?</vt:lpstr>
      <vt:lpstr>Cycling as a rehabilitation tool?</vt:lpstr>
      <vt:lpstr>Cycling as a rehabilitation tool?</vt:lpstr>
      <vt:lpstr>Cycling as a rehabilitation tool?</vt:lpstr>
      <vt:lpstr>Cycling as a rehabilitation tool?</vt:lpstr>
      <vt:lpstr>PowerPoint Presentation</vt:lpstr>
      <vt:lpstr>PowerPoint Presentation</vt:lpstr>
      <vt:lpstr>PowerPoint Presentation</vt:lpstr>
      <vt:lpstr>PowerPoint Presentation</vt:lpstr>
      <vt:lpstr>PowerPoint Presentation</vt:lpstr>
      <vt:lpstr>PowerPoint Presentation</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Tanner Thorsen</dc:creator>
  <cp:lastModifiedBy>Shelby Peel</cp:lastModifiedBy>
  <cp:revision>165</cp:revision>
  <dcterms:created xsi:type="dcterms:W3CDTF">2021-09-08T18:28:50Z</dcterms:created>
  <dcterms:modified xsi:type="dcterms:W3CDTF">2021-10-01T19:31:24Z</dcterms:modified>
</cp:coreProperties>
</file>